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351" r:id="rId3"/>
    <p:sldId id="331" r:id="rId4"/>
    <p:sldId id="349" r:id="rId5"/>
    <p:sldId id="341" r:id="rId6"/>
    <p:sldId id="365" r:id="rId7"/>
    <p:sldId id="358" r:id="rId8"/>
    <p:sldId id="362" r:id="rId9"/>
    <p:sldId id="363" r:id="rId10"/>
    <p:sldId id="359" r:id="rId11"/>
    <p:sldId id="360" r:id="rId12"/>
    <p:sldId id="367" r:id="rId13"/>
    <p:sldId id="355" r:id="rId14"/>
    <p:sldId id="366" r:id="rId15"/>
    <p:sldId id="320" r:id="rId16"/>
    <p:sldId id="28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93C"/>
    <a:srgbClr val="FBFDA3"/>
    <a:srgbClr val="00E1C6"/>
    <a:srgbClr val="184769"/>
    <a:srgbClr val="8EF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4A2D4D-594B-474D-B627-3E63BFF745F7}">
  <a:tblStyle styleId="{074A2D4D-594B-474D-B627-3E63BFF74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49" autoAdjust="0"/>
  </p:normalViewPr>
  <p:slideViewPr>
    <p:cSldViewPr snapToGrid="0">
      <p:cViewPr>
        <p:scale>
          <a:sx n="100" d="100"/>
          <a:sy n="100" d="100"/>
        </p:scale>
        <p:origin x="51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4143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4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77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1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b="1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5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05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71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7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5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aussian-mixture-model-clusterization-how-to-select-the-number-of-components-clusters-553bef45f6e4" TargetMode="External"/><Relationship Id="rId2" Type="http://schemas.openxmlformats.org/officeDocument/2006/relationships/hyperlink" Target="https://www.kaggle.com/austinreese/trump-tweets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3176" y="4571944"/>
            <a:ext cx="565156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Presented by: </a:t>
            </a:r>
          </a:p>
          <a:p>
            <a:r>
              <a:rPr lang="en-US" dirty="0" err="1">
                <a:solidFill>
                  <a:schemeClr val="tx1"/>
                </a:solidFill>
                <a:latin typeface="+mj-lt"/>
              </a:rPr>
              <a:t>Thodoris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Diamantopoulos | Dimitra Kouvara | Dimitris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Salmatanis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B77D959-5F05-4660-91AD-CE7543E15E30}"/>
              </a:ext>
            </a:extLst>
          </p:cNvPr>
          <p:cNvSpPr txBox="1">
            <a:spLocks/>
          </p:cNvSpPr>
          <p:nvPr/>
        </p:nvSpPr>
        <p:spPr>
          <a:xfrm>
            <a:off x="0" y="1404455"/>
            <a:ext cx="5391365" cy="201077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Natural Language Processing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ITC-6010 Spring 2021 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Topic Modeling</a:t>
            </a:r>
            <a:br>
              <a:rPr lang="en-US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925416" y="3616508"/>
            <a:ext cx="36465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Instructor: Dr.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Lazaros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Polymenakos</a:t>
            </a:r>
          </a:p>
        </p:txBody>
      </p:sp>
      <p:pic>
        <p:nvPicPr>
          <p:cNvPr id="6" name="Picture 4" descr="The American College of Greece">
            <a:extLst>
              <a:ext uri="{FF2B5EF4-FFF2-40B4-BE49-F238E27FC236}">
                <a16:creationId xmlns:a16="http://schemas.microsoft.com/office/drawing/2014/main" id="{425A11C8-7772-4E5D-B74E-61D58342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76" y="84779"/>
            <a:ext cx="983876" cy="9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02475-8943-4CDD-9B82-1D5F46FA6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406;p19">
            <a:extLst>
              <a:ext uri="{FF2B5EF4-FFF2-40B4-BE49-F238E27FC236}">
                <a16:creationId xmlns:a16="http://schemas.microsoft.com/office/drawing/2014/main" id="{F791DA76-0072-4036-9375-525CD4D59110}"/>
              </a:ext>
            </a:extLst>
          </p:cNvPr>
          <p:cNvSpPr txBox="1">
            <a:spLocks/>
          </p:cNvSpPr>
          <p:nvPr/>
        </p:nvSpPr>
        <p:spPr>
          <a:xfrm>
            <a:off x="2013816" y="203278"/>
            <a:ext cx="651996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K-means Clustering</a:t>
            </a:r>
          </a:p>
        </p:txBody>
      </p:sp>
      <p:sp>
        <p:nvSpPr>
          <p:cNvPr id="4" name="Google Shape;352;p13">
            <a:extLst>
              <a:ext uri="{FF2B5EF4-FFF2-40B4-BE49-F238E27FC236}">
                <a16:creationId xmlns:a16="http://schemas.microsoft.com/office/drawing/2014/main" id="{BC3ADAE5-997D-446C-BC4B-FFF964A7A493}"/>
              </a:ext>
            </a:extLst>
          </p:cNvPr>
          <p:cNvSpPr txBox="1">
            <a:spLocks/>
          </p:cNvSpPr>
          <p:nvPr/>
        </p:nvSpPr>
        <p:spPr>
          <a:xfrm>
            <a:off x="1626781" y="612640"/>
            <a:ext cx="4784649" cy="54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buFont typeface="Muli"/>
              <a:buNone/>
            </a:pPr>
            <a:r>
              <a:rPr lang="en-US" sz="2400" dirty="0">
                <a:latin typeface="+mn-lt"/>
              </a:rPr>
              <a:t>Optimal Number of Clusters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2CBE11-9270-4515-BC3B-273F667848B5}"/>
              </a:ext>
            </a:extLst>
          </p:cNvPr>
          <p:cNvGrpSpPr/>
          <p:nvPr/>
        </p:nvGrpSpPr>
        <p:grpSpPr>
          <a:xfrm>
            <a:off x="314308" y="1379908"/>
            <a:ext cx="8503348" cy="2798688"/>
            <a:chOff x="176079" y="1379908"/>
            <a:chExt cx="8503348" cy="27986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1C8C9C-014A-4450-B303-15301168D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079" y="1379908"/>
              <a:ext cx="4107427" cy="27986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7276AD-19AE-4EB8-B7B0-9B16A148A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379908"/>
              <a:ext cx="4107427" cy="279868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2303A7-73E3-43CE-9B6F-B4060FC5D289}"/>
                </a:ext>
              </a:extLst>
            </p:cNvPr>
            <p:cNvSpPr/>
            <p:nvPr/>
          </p:nvSpPr>
          <p:spPr>
            <a:xfrm>
              <a:off x="1572204" y="2402957"/>
              <a:ext cx="1148316" cy="11164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CBE585-14B7-4582-AECC-9028800BA6AE}"/>
                </a:ext>
              </a:extLst>
            </p:cNvPr>
            <p:cNvSpPr/>
            <p:nvPr/>
          </p:nvSpPr>
          <p:spPr>
            <a:xfrm>
              <a:off x="6051555" y="2402956"/>
              <a:ext cx="1148316" cy="11164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459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02475-8943-4CDD-9B82-1D5F46FA6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Google Shape;406;p19">
            <a:extLst>
              <a:ext uri="{FF2B5EF4-FFF2-40B4-BE49-F238E27FC236}">
                <a16:creationId xmlns:a16="http://schemas.microsoft.com/office/drawing/2014/main" id="{F791DA76-0072-4036-9375-525CD4D59110}"/>
              </a:ext>
            </a:extLst>
          </p:cNvPr>
          <p:cNvSpPr txBox="1">
            <a:spLocks/>
          </p:cNvSpPr>
          <p:nvPr/>
        </p:nvSpPr>
        <p:spPr>
          <a:xfrm>
            <a:off x="2013816" y="203278"/>
            <a:ext cx="651996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K-means Clustering</a:t>
            </a:r>
          </a:p>
        </p:txBody>
      </p:sp>
      <p:sp>
        <p:nvSpPr>
          <p:cNvPr id="4" name="Google Shape;352;p13">
            <a:extLst>
              <a:ext uri="{FF2B5EF4-FFF2-40B4-BE49-F238E27FC236}">
                <a16:creationId xmlns:a16="http://schemas.microsoft.com/office/drawing/2014/main" id="{BC3ADAE5-997D-446C-BC4B-FFF964A7A493}"/>
              </a:ext>
            </a:extLst>
          </p:cNvPr>
          <p:cNvSpPr txBox="1">
            <a:spLocks/>
          </p:cNvSpPr>
          <p:nvPr/>
        </p:nvSpPr>
        <p:spPr>
          <a:xfrm>
            <a:off x="2013815" y="612640"/>
            <a:ext cx="5896807" cy="54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sz="2400" dirty="0">
                <a:latin typeface="+mn-lt"/>
              </a:rPr>
              <a:t>Visualizing Topics in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E0BC8-86D1-479A-BBCB-43E950315461}"/>
              </a:ext>
            </a:extLst>
          </p:cNvPr>
          <p:cNvSpPr txBox="1"/>
          <p:nvPr/>
        </p:nvSpPr>
        <p:spPr>
          <a:xfrm>
            <a:off x="226409" y="3854183"/>
            <a:ext cx="41329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  <a:sym typeface="Arial"/>
              </a:rPr>
              <a:t>Silhouette score with TF-IDF   UMAP</a:t>
            </a:r>
          </a:p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  <a:sym typeface="Arial"/>
              </a:rPr>
              <a:t>0.4062511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7BBD9A-D336-4076-B6BA-0D507807B8C6}"/>
              </a:ext>
            </a:extLst>
          </p:cNvPr>
          <p:cNvSpPr txBox="1"/>
          <p:nvPr/>
        </p:nvSpPr>
        <p:spPr>
          <a:xfrm>
            <a:off x="4657887" y="3854183"/>
            <a:ext cx="4259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Silhouette score with TF-IDF   T-SNE</a:t>
            </a:r>
          </a:p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</a:rPr>
              <a:t>0.32096392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94BE11-B0E1-4EF7-B7E9-FAB3F13F4404}"/>
              </a:ext>
            </a:extLst>
          </p:cNvPr>
          <p:cNvGrpSpPr/>
          <p:nvPr/>
        </p:nvGrpSpPr>
        <p:grpSpPr>
          <a:xfrm>
            <a:off x="256008" y="1432916"/>
            <a:ext cx="8661584" cy="2249124"/>
            <a:chOff x="256008" y="1432916"/>
            <a:chExt cx="8661584" cy="224912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3FE4F7-175E-479F-A8B2-2587E9DC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887" y="1432916"/>
              <a:ext cx="4259705" cy="224912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62F912-D9E0-498A-A606-EF1C327D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008" y="1432916"/>
              <a:ext cx="4259705" cy="224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18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02475-8943-4CDD-9B82-1D5F46FA6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878C72-A6A1-4670-8B74-EB91051D6755}"/>
              </a:ext>
            </a:extLst>
          </p:cNvPr>
          <p:cNvGrpSpPr/>
          <p:nvPr/>
        </p:nvGrpSpPr>
        <p:grpSpPr>
          <a:xfrm>
            <a:off x="-4245" y="1420765"/>
            <a:ext cx="9148245" cy="3237733"/>
            <a:chOff x="-24775" y="8146"/>
            <a:chExt cx="9221553" cy="32234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03FD1A-768A-4901-B42B-88BF28ED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22996" y="8146"/>
              <a:ext cx="3090287" cy="16254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DE2C20-DF1E-47D9-BFFA-BB7E9959C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24775" y="1601673"/>
              <a:ext cx="3092938" cy="16284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C64819D-FCF7-4540-89D8-49F5A1C3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066401" y="10095"/>
              <a:ext cx="3080072" cy="16254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C4CCB8-CA54-4318-BBFA-C9CE69B3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065287" y="1602716"/>
              <a:ext cx="3082056" cy="162886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CE2E7E-B326-4EB8-82A9-1A1E1925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141090" y="8146"/>
              <a:ext cx="3055688" cy="161382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D06CBE-BEA7-4AA7-9B04-6097F3FBE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147345" y="1596961"/>
              <a:ext cx="3049432" cy="1632835"/>
            </a:xfrm>
            <a:prstGeom prst="rect">
              <a:avLst/>
            </a:prstGeom>
          </p:spPr>
        </p:pic>
      </p:grpSp>
      <p:sp>
        <p:nvSpPr>
          <p:cNvPr id="17" name="Google Shape;406;p19">
            <a:extLst>
              <a:ext uri="{FF2B5EF4-FFF2-40B4-BE49-F238E27FC236}">
                <a16:creationId xmlns:a16="http://schemas.microsoft.com/office/drawing/2014/main" id="{DCFC9A64-D5CC-4F8C-883E-B5901092C9B8}"/>
              </a:ext>
            </a:extLst>
          </p:cNvPr>
          <p:cNvSpPr txBox="1">
            <a:spLocks/>
          </p:cNvSpPr>
          <p:nvPr/>
        </p:nvSpPr>
        <p:spPr>
          <a:xfrm>
            <a:off x="2013816" y="203278"/>
            <a:ext cx="651996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K-means Clustering</a:t>
            </a:r>
          </a:p>
        </p:txBody>
      </p:sp>
      <p:sp>
        <p:nvSpPr>
          <p:cNvPr id="18" name="Google Shape;352;p13">
            <a:extLst>
              <a:ext uri="{FF2B5EF4-FFF2-40B4-BE49-F238E27FC236}">
                <a16:creationId xmlns:a16="http://schemas.microsoft.com/office/drawing/2014/main" id="{4F48078F-60F9-4037-9C4B-0AC7C03C4EEE}"/>
              </a:ext>
            </a:extLst>
          </p:cNvPr>
          <p:cNvSpPr txBox="1">
            <a:spLocks/>
          </p:cNvSpPr>
          <p:nvPr/>
        </p:nvSpPr>
        <p:spPr>
          <a:xfrm>
            <a:off x="2013815" y="612640"/>
            <a:ext cx="5896807" cy="54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sz="2400" dirty="0">
                <a:latin typeface="+mn-lt"/>
              </a:rPr>
              <a:t>Word Cloud - Topics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1602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02475-8943-4CDD-9B82-1D5F46FA6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406;p19">
            <a:extLst>
              <a:ext uri="{FF2B5EF4-FFF2-40B4-BE49-F238E27FC236}">
                <a16:creationId xmlns:a16="http://schemas.microsoft.com/office/drawing/2014/main" id="{F791DA76-0072-4036-9375-525CD4D59110}"/>
              </a:ext>
            </a:extLst>
          </p:cNvPr>
          <p:cNvSpPr txBox="1">
            <a:spLocks/>
          </p:cNvSpPr>
          <p:nvPr/>
        </p:nvSpPr>
        <p:spPr>
          <a:xfrm>
            <a:off x="2066981" y="330874"/>
            <a:ext cx="651996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Conclusions</a:t>
            </a:r>
          </a:p>
        </p:txBody>
      </p:sp>
      <p:sp>
        <p:nvSpPr>
          <p:cNvPr id="5" name="Google Shape;416;p20">
            <a:extLst>
              <a:ext uri="{FF2B5EF4-FFF2-40B4-BE49-F238E27FC236}">
                <a16:creationId xmlns:a16="http://schemas.microsoft.com/office/drawing/2014/main" id="{EB03E3F8-EB69-4D90-9D93-5F4AD375F9FA}"/>
              </a:ext>
            </a:extLst>
          </p:cNvPr>
          <p:cNvSpPr txBox="1">
            <a:spLocks/>
          </p:cNvSpPr>
          <p:nvPr/>
        </p:nvSpPr>
        <p:spPr>
          <a:xfrm>
            <a:off x="280827" y="965191"/>
            <a:ext cx="8582346" cy="365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just"/>
            <a:r>
              <a:rPr lang="en-US" dirty="0">
                <a:solidFill>
                  <a:schemeClr val="bg2"/>
                </a:solidFill>
              </a:rPr>
              <a:t>Comparison between the two models</a:t>
            </a:r>
          </a:p>
          <a:p>
            <a:pPr marL="13970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LDA 			vs. 			K-means</a:t>
            </a:r>
          </a:p>
          <a:p>
            <a:pPr marL="13970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E71D34-65CA-4A02-859E-A3250AB6DB5D}"/>
              </a:ext>
            </a:extLst>
          </p:cNvPr>
          <p:cNvGrpSpPr/>
          <p:nvPr/>
        </p:nvGrpSpPr>
        <p:grpSpPr>
          <a:xfrm>
            <a:off x="2778307" y="1995432"/>
            <a:ext cx="3548063" cy="2182877"/>
            <a:chOff x="2881312" y="1995432"/>
            <a:chExt cx="2867025" cy="1590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C056DA-E40E-45D8-96B8-07A918A8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1312" y="1995432"/>
              <a:ext cx="2867025" cy="15906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9D3B8C-81D4-49BC-9036-0BD8C52089F6}"/>
                </a:ext>
              </a:extLst>
            </p:cNvPr>
            <p:cNvSpPr txBox="1"/>
            <p:nvPr/>
          </p:nvSpPr>
          <p:spPr>
            <a:xfrm>
              <a:off x="3831474" y="2146264"/>
              <a:ext cx="704688" cy="269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</a:rPr>
                <a:t>LDA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557570-30AA-4CBF-A942-47089C168964}"/>
                </a:ext>
              </a:extLst>
            </p:cNvPr>
            <p:cNvSpPr txBox="1"/>
            <p:nvPr/>
          </p:nvSpPr>
          <p:spPr>
            <a:xfrm>
              <a:off x="4399265" y="2146264"/>
              <a:ext cx="1133626" cy="269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</a:rPr>
                <a:t>K-means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4EE2A9-7BC1-4700-87B1-16DE9DE4EF75}"/>
              </a:ext>
            </a:extLst>
          </p:cNvPr>
          <p:cNvSpPr txBox="1"/>
          <p:nvPr/>
        </p:nvSpPr>
        <p:spPr>
          <a:xfrm>
            <a:off x="127590" y="1995432"/>
            <a:ext cx="2650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uli"/>
                <a:sym typeface="Muli"/>
              </a:rPr>
              <a:t>Bag-of-words</a:t>
            </a:r>
          </a:p>
          <a:p>
            <a:pPr algn="ctr"/>
            <a:endParaRPr lang="en-US" b="1" dirty="0">
              <a:solidFill>
                <a:schemeClr val="bg2"/>
              </a:solidFill>
              <a:latin typeface="Muli"/>
              <a:sym typeface="Muli"/>
            </a:endParaRPr>
          </a:p>
          <a:p>
            <a:pPr algn="just"/>
            <a:r>
              <a:rPr lang="en-US" b="1" dirty="0">
                <a:solidFill>
                  <a:schemeClr val="bg2"/>
                </a:solidFill>
                <a:latin typeface="Muli"/>
                <a:sym typeface="Muli"/>
              </a:rPr>
              <a:t>+ </a:t>
            </a:r>
            <a:r>
              <a:rPr lang="en-US" dirty="0">
                <a:solidFill>
                  <a:schemeClr val="bg2"/>
                </a:solidFill>
                <a:latin typeface="Muli"/>
                <a:sym typeface="Muli"/>
              </a:rPr>
              <a:t>Documents are characterized   by one or more topics</a:t>
            </a:r>
          </a:p>
          <a:p>
            <a:pPr algn="just"/>
            <a:endParaRPr lang="en-US" dirty="0">
              <a:solidFill>
                <a:schemeClr val="bg2"/>
              </a:solidFill>
              <a:latin typeface="Muli"/>
              <a:sym typeface="Muli"/>
            </a:endParaRPr>
          </a:p>
          <a:p>
            <a:pPr algn="just"/>
            <a:r>
              <a:rPr lang="en-US" b="1" dirty="0">
                <a:solidFill>
                  <a:schemeClr val="bg2"/>
                </a:solidFill>
                <a:latin typeface="Muli"/>
                <a:sym typeface="Muli"/>
              </a:rPr>
              <a:t>-</a:t>
            </a:r>
            <a:r>
              <a:rPr lang="en-US" dirty="0">
                <a:solidFill>
                  <a:schemeClr val="bg2"/>
                </a:solidFill>
                <a:latin typeface="Muli"/>
                <a:sym typeface="Muli"/>
              </a:rPr>
              <a:t> More execution time [3543.48 s]</a:t>
            </a:r>
          </a:p>
          <a:p>
            <a:pPr algn="just"/>
            <a:r>
              <a:rPr lang="en-US" b="1" dirty="0">
                <a:solidFill>
                  <a:schemeClr val="bg2"/>
                </a:solidFill>
                <a:latin typeface="Muli"/>
                <a:sym typeface="Muli"/>
              </a:rPr>
              <a:t>- </a:t>
            </a:r>
            <a:r>
              <a:rPr lang="en-US" dirty="0">
                <a:solidFill>
                  <a:schemeClr val="bg2"/>
                </a:solidFill>
                <a:latin typeface="Muli"/>
                <a:sym typeface="Muli"/>
              </a:rPr>
              <a:t>Hard to determine hyperparameters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8079AB-0BB1-48CC-9C71-067C1D2805A6}"/>
              </a:ext>
            </a:extLst>
          </p:cNvPr>
          <p:cNvSpPr txBox="1"/>
          <p:nvPr/>
        </p:nvSpPr>
        <p:spPr>
          <a:xfrm>
            <a:off x="6326370" y="1995431"/>
            <a:ext cx="26507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uli"/>
                <a:sym typeface="Muli"/>
              </a:rPr>
              <a:t>Word Embeddings</a:t>
            </a:r>
          </a:p>
          <a:p>
            <a:pPr algn="ctr"/>
            <a:endParaRPr lang="en-US" b="1" dirty="0">
              <a:solidFill>
                <a:schemeClr val="bg2"/>
              </a:solidFill>
              <a:latin typeface="Muli"/>
              <a:sym typeface="Muli"/>
            </a:endParaRPr>
          </a:p>
          <a:p>
            <a:pPr algn="just"/>
            <a:r>
              <a:rPr lang="en-US" b="1" dirty="0">
                <a:solidFill>
                  <a:schemeClr val="bg2"/>
                </a:solidFill>
                <a:latin typeface="Muli"/>
                <a:sym typeface="Muli"/>
              </a:rPr>
              <a:t>+</a:t>
            </a:r>
            <a:r>
              <a:rPr lang="en-US" dirty="0">
                <a:solidFill>
                  <a:schemeClr val="bg2"/>
                </a:solidFill>
                <a:latin typeface="Muli"/>
                <a:sym typeface="Muli"/>
              </a:rPr>
              <a:t> Less execution time [53.17 s]</a:t>
            </a:r>
          </a:p>
          <a:p>
            <a:pPr algn="just"/>
            <a:endParaRPr lang="en-US" dirty="0">
              <a:solidFill>
                <a:schemeClr val="bg2"/>
              </a:solidFill>
              <a:latin typeface="Muli"/>
              <a:sym typeface="Muli"/>
            </a:endParaRPr>
          </a:p>
          <a:p>
            <a:pPr algn="just"/>
            <a:r>
              <a:rPr lang="en-US" b="1" dirty="0">
                <a:solidFill>
                  <a:schemeClr val="bg2"/>
                </a:solidFill>
                <a:latin typeface="Muli"/>
                <a:sym typeface="Muli"/>
              </a:rPr>
              <a:t>-</a:t>
            </a:r>
            <a:r>
              <a:rPr lang="en-US" dirty="0">
                <a:solidFill>
                  <a:schemeClr val="bg2"/>
                </a:solidFill>
                <a:latin typeface="Muli"/>
                <a:sym typeface="Muli"/>
              </a:rPr>
              <a:t> Information loss due to hard clustering</a:t>
            </a:r>
          </a:p>
          <a:p>
            <a:pPr algn="just"/>
            <a:r>
              <a:rPr lang="en-US" b="1" dirty="0">
                <a:solidFill>
                  <a:schemeClr val="bg2"/>
                </a:solidFill>
                <a:latin typeface="Muli"/>
                <a:sym typeface="Muli"/>
              </a:rPr>
              <a:t>-</a:t>
            </a:r>
            <a:r>
              <a:rPr lang="en-US" dirty="0">
                <a:solidFill>
                  <a:schemeClr val="bg2"/>
                </a:solidFill>
                <a:latin typeface="Muli"/>
                <a:sym typeface="Muli"/>
              </a:rPr>
              <a:t> Dimensionality reduction (trade off accuracy for speed)</a:t>
            </a:r>
          </a:p>
          <a:p>
            <a:pPr algn="just"/>
            <a:endParaRPr lang="en-US" dirty="0">
              <a:solidFill>
                <a:schemeClr val="bg2"/>
              </a:solidFill>
              <a:latin typeface="Muli"/>
              <a:sym typeface="Muli"/>
            </a:endParaRPr>
          </a:p>
        </p:txBody>
      </p:sp>
      <p:sp>
        <p:nvSpPr>
          <p:cNvPr id="16" name="Google Shape;416;p20">
            <a:extLst>
              <a:ext uri="{FF2B5EF4-FFF2-40B4-BE49-F238E27FC236}">
                <a16:creationId xmlns:a16="http://schemas.microsoft.com/office/drawing/2014/main" id="{B786BA64-9E5B-4B92-B0B1-162C57251430}"/>
              </a:ext>
            </a:extLst>
          </p:cNvPr>
          <p:cNvSpPr txBox="1">
            <a:spLocks/>
          </p:cNvSpPr>
          <p:nvPr/>
        </p:nvSpPr>
        <p:spPr>
          <a:xfrm>
            <a:off x="390363" y="4178309"/>
            <a:ext cx="7960089" cy="59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just"/>
            <a:r>
              <a:rPr lang="en-US" dirty="0">
                <a:solidFill>
                  <a:schemeClr val="bg2"/>
                </a:solidFill>
              </a:rPr>
              <a:t>More sentiment topics</a:t>
            </a:r>
          </a:p>
          <a:p>
            <a:pPr marL="13970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36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0FBB78-3B5E-431F-931F-0989BAB1EC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190" y="4806791"/>
            <a:ext cx="548700" cy="3579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148D0-6001-42B2-B6A3-1E05A1C9A3E7}"/>
              </a:ext>
            </a:extLst>
          </p:cNvPr>
          <p:cNvGrpSpPr/>
          <p:nvPr/>
        </p:nvGrpSpPr>
        <p:grpSpPr>
          <a:xfrm>
            <a:off x="336600" y="1085536"/>
            <a:ext cx="7393432" cy="4057964"/>
            <a:chOff x="1052425" y="221153"/>
            <a:chExt cx="9221108" cy="65306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BC39DC-9870-4CAC-948E-9EDBAC752A1D}"/>
                </a:ext>
              </a:extLst>
            </p:cNvPr>
            <p:cNvGrpSpPr/>
            <p:nvPr/>
          </p:nvGrpSpPr>
          <p:grpSpPr>
            <a:xfrm>
              <a:off x="7122462" y="221153"/>
              <a:ext cx="1858169" cy="1424605"/>
              <a:chOff x="12583179" y="2101092"/>
              <a:chExt cx="1858169" cy="142460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D084D2-9497-4387-8118-D9E7749FF8F5}"/>
                  </a:ext>
                </a:extLst>
              </p:cNvPr>
              <p:cNvSpPr txBox="1"/>
              <p:nvPr/>
            </p:nvSpPr>
            <p:spPr>
              <a:xfrm>
                <a:off x="12583179" y="2832250"/>
                <a:ext cx="1818118" cy="693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Muli"/>
                  </a:rPr>
                  <a:t>Selection of another dataset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FECD79-2D66-4432-9970-B38107783295}"/>
                  </a:ext>
                </a:extLst>
              </p:cNvPr>
              <p:cNvSpPr txBox="1"/>
              <p:nvPr/>
            </p:nvSpPr>
            <p:spPr>
              <a:xfrm>
                <a:off x="12623227" y="2101092"/>
                <a:ext cx="181812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04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5AB5A8-6609-4083-ADA0-47664E36BBAE}"/>
                </a:ext>
              </a:extLst>
            </p:cNvPr>
            <p:cNvGrpSpPr/>
            <p:nvPr/>
          </p:nvGrpSpPr>
          <p:grpSpPr>
            <a:xfrm>
              <a:off x="1052425" y="990017"/>
              <a:ext cx="9221108" cy="5761809"/>
              <a:chOff x="1052425" y="990017"/>
              <a:chExt cx="9221108" cy="5761809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AF5BDAE0-F44E-44B8-8DD7-A5A497155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5508" y="1972710"/>
                <a:ext cx="2012950" cy="1509712"/>
              </a:xfrm>
              <a:custGeom>
                <a:avLst/>
                <a:gdLst>
                  <a:gd name="T0" fmla="*/ 864 w 1268"/>
                  <a:gd name="T1" fmla="*/ 500 h 951"/>
                  <a:gd name="T2" fmla="*/ 1268 w 1268"/>
                  <a:gd name="T3" fmla="*/ 500 h 951"/>
                  <a:gd name="T4" fmla="*/ 258 w 1268"/>
                  <a:gd name="T5" fmla="*/ 9 h 951"/>
                  <a:gd name="T6" fmla="*/ 0 w 1268"/>
                  <a:gd name="T7" fmla="*/ 0 h 951"/>
                  <a:gd name="T8" fmla="*/ 100 w 1268"/>
                  <a:gd name="T9" fmla="*/ 239 h 951"/>
                  <a:gd name="T10" fmla="*/ 964 w 1268"/>
                  <a:gd name="T11" fmla="*/ 951 h 951"/>
                  <a:gd name="T12" fmla="*/ 864 w 1268"/>
                  <a:gd name="T13" fmla="*/ 500 h 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8" h="951">
                    <a:moveTo>
                      <a:pt x="864" y="500"/>
                    </a:moveTo>
                    <a:lnTo>
                      <a:pt x="1268" y="500"/>
                    </a:lnTo>
                    <a:lnTo>
                      <a:pt x="258" y="9"/>
                    </a:lnTo>
                    <a:lnTo>
                      <a:pt x="0" y="0"/>
                    </a:lnTo>
                    <a:lnTo>
                      <a:pt x="100" y="239"/>
                    </a:lnTo>
                    <a:lnTo>
                      <a:pt x="964" y="951"/>
                    </a:lnTo>
                    <a:lnTo>
                      <a:pt x="864" y="50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302ED9B-3FDD-4204-A962-8D101EB61EDB}"/>
                  </a:ext>
                </a:extLst>
              </p:cNvPr>
              <p:cNvSpPr/>
              <p:nvPr/>
            </p:nvSpPr>
            <p:spPr>
              <a:xfrm>
                <a:off x="7844706" y="2460568"/>
                <a:ext cx="354012" cy="147212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55E748D0-333F-4204-9642-8B841D511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860" y="2920190"/>
                <a:ext cx="2887663" cy="2217738"/>
              </a:xfrm>
              <a:custGeom>
                <a:avLst/>
                <a:gdLst>
                  <a:gd name="T0" fmla="*/ 1084 w 1819"/>
                  <a:gd name="T1" fmla="*/ 649 h 1397"/>
                  <a:gd name="T2" fmla="*/ 1819 w 1819"/>
                  <a:gd name="T3" fmla="*/ 649 h 1397"/>
                  <a:gd name="T4" fmla="*/ 480 w 1819"/>
                  <a:gd name="T5" fmla="*/ 0 h 1397"/>
                  <a:gd name="T6" fmla="*/ 0 w 1819"/>
                  <a:gd name="T7" fmla="*/ 0 h 1397"/>
                  <a:gd name="T8" fmla="*/ 103 w 1819"/>
                  <a:gd name="T9" fmla="*/ 455 h 1397"/>
                  <a:gd name="T10" fmla="*/ 1248 w 1819"/>
                  <a:gd name="T11" fmla="*/ 1397 h 1397"/>
                  <a:gd name="T12" fmla="*/ 1084 w 1819"/>
                  <a:gd name="T13" fmla="*/ 649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9" h="1397">
                    <a:moveTo>
                      <a:pt x="1084" y="649"/>
                    </a:moveTo>
                    <a:lnTo>
                      <a:pt x="1819" y="649"/>
                    </a:lnTo>
                    <a:lnTo>
                      <a:pt x="480" y="0"/>
                    </a:lnTo>
                    <a:lnTo>
                      <a:pt x="0" y="0"/>
                    </a:lnTo>
                    <a:lnTo>
                      <a:pt x="103" y="455"/>
                    </a:lnTo>
                    <a:lnTo>
                      <a:pt x="1248" y="1397"/>
                    </a:lnTo>
                    <a:lnTo>
                      <a:pt x="1084" y="64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CE9E30D1-AF3D-47B9-BCDA-A11368C08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5455" y="1237936"/>
                <a:ext cx="1346201" cy="977901"/>
              </a:xfrm>
              <a:custGeom>
                <a:avLst/>
                <a:gdLst>
                  <a:gd name="T0" fmla="*/ 661 w 848"/>
                  <a:gd name="T1" fmla="*/ 404 h 616"/>
                  <a:gd name="T2" fmla="*/ 848 w 848"/>
                  <a:gd name="T3" fmla="*/ 410 h 616"/>
                  <a:gd name="T4" fmla="*/ 0 w 848"/>
                  <a:gd name="T5" fmla="*/ 0 h 616"/>
                  <a:gd name="T6" fmla="*/ 752 w 848"/>
                  <a:gd name="T7" fmla="*/ 616 h 616"/>
                  <a:gd name="T8" fmla="*/ 661 w 848"/>
                  <a:gd name="T9" fmla="*/ 404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616">
                    <a:moveTo>
                      <a:pt x="661" y="404"/>
                    </a:moveTo>
                    <a:lnTo>
                      <a:pt x="848" y="410"/>
                    </a:lnTo>
                    <a:lnTo>
                      <a:pt x="0" y="0"/>
                    </a:lnTo>
                    <a:lnTo>
                      <a:pt x="752" y="616"/>
                    </a:lnTo>
                    <a:lnTo>
                      <a:pt x="661" y="404"/>
                    </a:lnTo>
                    <a:close/>
                  </a:path>
                </a:pathLst>
              </a:custGeom>
              <a:solidFill>
                <a:srgbClr val="F65437"/>
              </a:solidFill>
              <a:ln>
                <a:noFill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88B79664-1EDE-4CC3-843A-895B8B24D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425" y="5336837"/>
                <a:ext cx="2581784" cy="1398677"/>
              </a:xfrm>
              <a:custGeom>
                <a:avLst/>
                <a:gdLst>
                  <a:gd name="T0" fmla="*/ 1181 w 1842"/>
                  <a:gd name="T1" fmla="*/ 0 h 993"/>
                  <a:gd name="T2" fmla="*/ 0 w 1842"/>
                  <a:gd name="T3" fmla="*/ 0 h 993"/>
                  <a:gd name="T4" fmla="*/ 223 w 1842"/>
                  <a:gd name="T5" fmla="*/ 993 h 993"/>
                  <a:gd name="T6" fmla="*/ 1842 w 1842"/>
                  <a:gd name="T7" fmla="*/ 993 h 993"/>
                  <a:gd name="T8" fmla="*/ 1842 w 1842"/>
                  <a:gd name="T9" fmla="*/ 319 h 993"/>
                  <a:gd name="T10" fmla="*/ 1181 w 1842"/>
                  <a:gd name="T11" fmla="*/ 0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2" h="993">
                    <a:moveTo>
                      <a:pt x="1181" y="0"/>
                    </a:moveTo>
                    <a:lnTo>
                      <a:pt x="0" y="0"/>
                    </a:lnTo>
                    <a:lnTo>
                      <a:pt x="223" y="993"/>
                    </a:lnTo>
                    <a:lnTo>
                      <a:pt x="1842" y="993"/>
                    </a:lnTo>
                    <a:lnTo>
                      <a:pt x="1842" y="319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6501623-47F3-4D1F-9831-560496D6A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064" y="4113402"/>
                <a:ext cx="3379788" cy="2638424"/>
              </a:xfrm>
              <a:custGeom>
                <a:avLst/>
                <a:gdLst>
                  <a:gd name="T0" fmla="*/ 1049 w 2129"/>
                  <a:gd name="T1" fmla="*/ 636 h 1662"/>
                  <a:gd name="T2" fmla="*/ 2129 w 2129"/>
                  <a:gd name="T3" fmla="*/ 636 h 1662"/>
                  <a:gd name="T4" fmla="*/ 816 w 2129"/>
                  <a:gd name="T5" fmla="*/ 0 h 1662"/>
                  <a:gd name="T6" fmla="*/ 0 w 2129"/>
                  <a:gd name="T7" fmla="*/ 0 h 1662"/>
                  <a:gd name="T8" fmla="*/ 168 w 2129"/>
                  <a:gd name="T9" fmla="*/ 752 h 1662"/>
                  <a:gd name="T10" fmla="*/ 1278 w 2129"/>
                  <a:gd name="T11" fmla="*/ 1662 h 1662"/>
                  <a:gd name="T12" fmla="*/ 1049 w 2129"/>
                  <a:gd name="T13" fmla="*/ 636 h 1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9" h="1662">
                    <a:moveTo>
                      <a:pt x="1049" y="636"/>
                    </a:moveTo>
                    <a:lnTo>
                      <a:pt x="2129" y="636"/>
                    </a:lnTo>
                    <a:lnTo>
                      <a:pt x="816" y="0"/>
                    </a:lnTo>
                    <a:lnTo>
                      <a:pt x="0" y="0"/>
                    </a:lnTo>
                    <a:lnTo>
                      <a:pt x="168" y="752"/>
                    </a:lnTo>
                    <a:lnTo>
                      <a:pt x="1278" y="1662"/>
                    </a:lnTo>
                    <a:lnTo>
                      <a:pt x="1049" y="63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7104056-E725-4B45-A81D-65DA40F4A27D}"/>
                  </a:ext>
                </a:extLst>
              </p:cNvPr>
              <p:cNvSpPr/>
              <p:nvPr/>
            </p:nvSpPr>
            <p:spPr>
              <a:xfrm>
                <a:off x="1862305" y="5956786"/>
                <a:ext cx="962025" cy="40005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8567B92-F0E9-4A69-8D32-58C798624B56}"/>
                  </a:ext>
                </a:extLst>
              </p:cNvPr>
              <p:cNvSpPr/>
              <p:nvPr/>
            </p:nvSpPr>
            <p:spPr>
              <a:xfrm>
                <a:off x="4045789" y="4819261"/>
                <a:ext cx="641350" cy="266699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FB04D3D-2E7E-4378-8186-C111CF4E1083}"/>
                  </a:ext>
                </a:extLst>
              </p:cNvPr>
              <p:cNvSpPr/>
              <p:nvPr/>
            </p:nvSpPr>
            <p:spPr>
              <a:xfrm>
                <a:off x="5978455" y="3601531"/>
                <a:ext cx="481012" cy="200024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4FCE9BE-4B7D-4A5D-8B69-99462ECE44B7}"/>
                  </a:ext>
                </a:extLst>
              </p:cNvPr>
              <p:cNvGrpSpPr/>
              <p:nvPr/>
            </p:nvGrpSpPr>
            <p:grpSpPr>
              <a:xfrm>
                <a:off x="1291099" y="2935484"/>
                <a:ext cx="2178872" cy="3166529"/>
                <a:chOff x="953472" y="1367373"/>
                <a:chExt cx="2178872" cy="3166529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3816093-5EE2-46B2-8598-6BB2565A1566}"/>
                    </a:ext>
                  </a:extLst>
                </p:cNvPr>
                <p:cNvCxnSpPr>
                  <a:cxnSpLocks/>
                  <a:endCxn id="32" idx="2"/>
                </p:cNvCxnSpPr>
                <p:nvPr/>
              </p:nvCxnSpPr>
              <p:spPr>
                <a:xfrm flipV="1">
                  <a:off x="2005691" y="3095642"/>
                  <a:ext cx="0" cy="143826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7C56F662-5A8F-4B3B-9CFD-872C4EBD606E}"/>
                    </a:ext>
                  </a:extLst>
                </p:cNvPr>
                <p:cNvSpPr/>
                <p:nvPr/>
              </p:nvSpPr>
              <p:spPr>
                <a:xfrm>
                  <a:off x="1438953" y="3028966"/>
                  <a:ext cx="1133475" cy="6667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BB60204-95DB-45C1-B594-29FA588C36CC}"/>
                    </a:ext>
                  </a:extLst>
                </p:cNvPr>
                <p:cNvSpPr txBox="1"/>
                <p:nvPr/>
              </p:nvSpPr>
              <p:spPr>
                <a:xfrm>
                  <a:off x="953472" y="2224198"/>
                  <a:ext cx="2175982" cy="6934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2"/>
                      </a:solidFill>
                      <a:latin typeface="Muli"/>
                    </a:rPr>
                    <a:t>Hyperparameter tuning for LDA model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13F94E4-C3AE-4D4E-AC46-8E226ABDB2A6}"/>
                    </a:ext>
                  </a:extLst>
                </p:cNvPr>
                <p:cNvSpPr txBox="1"/>
                <p:nvPr/>
              </p:nvSpPr>
              <p:spPr>
                <a:xfrm>
                  <a:off x="1036359" y="1367373"/>
                  <a:ext cx="2095985" cy="891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chemeClr val="tx1"/>
                      </a:solidFill>
                      <a:latin typeface="+mj-lt"/>
                    </a:rPr>
                    <a:t>01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F8DF86B-C52F-4B7E-9002-16EC469C9C7F}"/>
                  </a:ext>
                </a:extLst>
              </p:cNvPr>
              <p:cNvGrpSpPr/>
              <p:nvPr/>
            </p:nvGrpSpPr>
            <p:grpSpPr>
              <a:xfrm>
                <a:off x="3378024" y="2060868"/>
                <a:ext cx="2144389" cy="2864270"/>
                <a:chOff x="5198918" y="1754282"/>
                <a:chExt cx="2144389" cy="286427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86A2B27-DECB-4347-8704-88165ECD2B99}"/>
                    </a:ext>
                  </a:extLst>
                </p:cNvPr>
                <p:cNvCxnSpPr>
                  <a:cxnSpLocks/>
                  <a:endCxn id="28" idx="2"/>
                </p:cNvCxnSpPr>
                <p:nvPr/>
              </p:nvCxnSpPr>
              <p:spPr>
                <a:xfrm flipV="1">
                  <a:off x="6187358" y="3377964"/>
                  <a:ext cx="14231" cy="1240588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2A9B2EE2-4888-46E0-9E93-898D2CB8539C}"/>
                    </a:ext>
                  </a:extLst>
                </p:cNvPr>
                <p:cNvSpPr/>
                <p:nvPr/>
              </p:nvSpPr>
              <p:spPr>
                <a:xfrm>
                  <a:off x="5634851" y="3311289"/>
                  <a:ext cx="1133475" cy="6667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97E95B0-F13C-4EE0-B043-6C553F3F1D55}"/>
                    </a:ext>
                  </a:extLst>
                </p:cNvPr>
                <p:cNvSpPr txBox="1"/>
                <p:nvPr/>
              </p:nvSpPr>
              <p:spPr>
                <a:xfrm>
                  <a:off x="5198918" y="2535487"/>
                  <a:ext cx="2095986" cy="6934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2"/>
                      </a:solidFill>
                      <a:latin typeface="Muli"/>
                    </a:rPr>
                    <a:t>Alternative resources (Google Collab)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D055E5A-E97A-4C5B-B48F-5A97EE3B6D02}"/>
                    </a:ext>
                  </a:extLst>
                </p:cNvPr>
                <p:cNvSpPr txBox="1"/>
                <p:nvPr/>
              </p:nvSpPr>
              <p:spPr>
                <a:xfrm>
                  <a:off x="5247321" y="1754282"/>
                  <a:ext cx="2095986" cy="8915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chemeClr val="tx1"/>
                      </a:solidFill>
                      <a:latin typeface="+mj-lt"/>
                    </a:rPr>
                    <a:t>02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6EE9DA-A3CB-4DE1-AC7F-7A641C9CDE7E}"/>
                  </a:ext>
                </a:extLst>
              </p:cNvPr>
              <p:cNvGrpSpPr/>
              <p:nvPr/>
            </p:nvGrpSpPr>
            <p:grpSpPr>
              <a:xfrm>
                <a:off x="5240821" y="990017"/>
                <a:ext cx="1992197" cy="2601510"/>
                <a:chOff x="8962432" y="1798455"/>
                <a:chExt cx="1992197" cy="260151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6F0F224-85E3-42BC-A66E-B4AF6F270051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 flipV="1">
                  <a:off x="9940571" y="3530869"/>
                  <a:ext cx="0" cy="869096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BCC2DE57-D34B-4B58-98AE-A410DDE57FED}"/>
                    </a:ext>
                  </a:extLst>
                </p:cNvPr>
                <p:cNvSpPr/>
                <p:nvPr/>
              </p:nvSpPr>
              <p:spPr>
                <a:xfrm>
                  <a:off x="9373833" y="3443647"/>
                  <a:ext cx="1133475" cy="8722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3237EAE-60C1-47AE-89C5-8BFE236706B6}"/>
                    </a:ext>
                  </a:extLst>
                </p:cNvPr>
                <p:cNvSpPr txBox="1"/>
                <p:nvPr/>
              </p:nvSpPr>
              <p:spPr>
                <a:xfrm>
                  <a:off x="8962432" y="2593585"/>
                  <a:ext cx="1992197" cy="6934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2"/>
                      </a:solidFill>
                      <a:latin typeface="Muli"/>
                    </a:rPr>
                    <a:t>Implement more models (PLDA, PAM)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07F5D4D-F529-4D3E-B765-B4A727631F28}"/>
                    </a:ext>
                  </a:extLst>
                </p:cNvPr>
                <p:cNvSpPr txBox="1"/>
                <p:nvPr/>
              </p:nvSpPr>
              <p:spPr>
                <a:xfrm>
                  <a:off x="9066001" y="1798455"/>
                  <a:ext cx="1818121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lt"/>
                    </a:rPr>
                    <a:t>03</a:t>
                  </a:r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544806E-5582-4E77-B760-AE4EDB362CED}"/>
                  </a:ext>
                </a:extLst>
              </p:cNvPr>
              <p:cNvSpPr/>
              <p:nvPr/>
            </p:nvSpPr>
            <p:spPr>
              <a:xfrm>
                <a:off x="9122980" y="1678868"/>
                <a:ext cx="354012" cy="147212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7F6CF2-E287-49AF-84AC-117F131C4E82}"/>
                  </a:ext>
                </a:extLst>
              </p:cNvPr>
              <p:cNvSpPr txBox="1"/>
              <p:nvPr/>
            </p:nvSpPr>
            <p:spPr>
              <a:xfrm>
                <a:off x="8403946" y="3147544"/>
                <a:ext cx="1818120" cy="553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05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2F6D17-8B6C-4933-A58D-A4C1E5F40C34}"/>
                  </a:ext>
                </a:extLst>
              </p:cNvPr>
              <p:cNvSpPr txBox="1"/>
              <p:nvPr/>
            </p:nvSpPr>
            <p:spPr>
              <a:xfrm>
                <a:off x="8455413" y="2597180"/>
                <a:ext cx="1818120" cy="693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Muli"/>
                  </a:rPr>
                  <a:t>Optimized Topic Modelling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C73B763-7364-4133-AE14-B8ACE64CBE88}"/>
                  </a:ext>
                </a:extLst>
              </p:cNvPr>
              <p:cNvSpPr/>
              <p:nvPr/>
            </p:nvSpPr>
            <p:spPr>
              <a:xfrm>
                <a:off x="8765584" y="2490978"/>
                <a:ext cx="1133475" cy="666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Google Shape;406;p19">
            <a:extLst>
              <a:ext uri="{FF2B5EF4-FFF2-40B4-BE49-F238E27FC236}">
                <a16:creationId xmlns:a16="http://schemas.microsoft.com/office/drawing/2014/main" id="{8097E2B4-A463-4B9F-BD3D-2EB373F8E1CE}"/>
              </a:ext>
            </a:extLst>
          </p:cNvPr>
          <p:cNvSpPr txBox="1">
            <a:spLocks/>
          </p:cNvSpPr>
          <p:nvPr/>
        </p:nvSpPr>
        <p:spPr>
          <a:xfrm>
            <a:off x="2066981" y="330874"/>
            <a:ext cx="651996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Future Implementation</a:t>
            </a:r>
          </a:p>
        </p:txBody>
      </p:sp>
      <p:cxnSp>
        <p:nvCxnSpPr>
          <p:cNvPr id="41" name="Straight Connector 34">
            <a:extLst>
              <a:ext uri="{FF2B5EF4-FFF2-40B4-BE49-F238E27FC236}">
                <a16:creationId xmlns:a16="http://schemas.microsoft.com/office/drawing/2014/main" id="{3952D9CE-A8DA-4D1E-8EA0-101DA131E213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5924535" y="2101521"/>
            <a:ext cx="0" cy="37983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35">
            <a:extLst>
              <a:ext uri="{FF2B5EF4-FFF2-40B4-BE49-F238E27FC236}">
                <a16:creationId xmlns:a16="http://schemas.microsoft.com/office/drawing/2014/main" id="{889E53EA-30A1-401F-9D60-EFD677E33146}"/>
              </a:ext>
            </a:extLst>
          </p:cNvPr>
          <p:cNvSpPr/>
          <p:nvPr/>
        </p:nvSpPr>
        <p:spPr>
          <a:xfrm>
            <a:off x="5470128" y="2060091"/>
            <a:ext cx="908814" cy="41430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17">
            <a:extLst>
              <a:ext uri="{FF2B5EF4-FFF2-40B4-BE49-F238E27FC236}">
                <a16:creationId xmlns:a16="http://schemas.microsoft.com/office/drawing/2014/main" id="{A0E38CA3-B06E-418F-A837-7CF963458CC7}"/>
              </a:ext>
            </a:extLst>
          </p:cNvPr>
          <p:cNvCxnSpPr>
            <a:cxnSpLocks/>
          </p:cNvCxnSpPr>
          <p:nvPr/>
        </p:nvCxnSpPr>
        <p:spPr>
          <a:xfrm>
            <a:off x="6955460" y="2040206"/>
            <a:ext cx="8854" cy="472833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70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86600" y="2642272"/>
            <a:ext cx="2003612" cy="2501153"/>
          </a:xfrm>
          <a:prstGeom prst="rect">
            <a:avLst/>
          </a:prstGeom>
          <a:solidFill>
            <a:srgbClr val="0E293C"/>
          </a:solidFill>
          <a:ln>
            <a:solidFill>
              <a:srgbClr val="0E2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438;p23">
            <a:extLst>
              <a:ext uri="{FF2B5EF4-FFF2-40B4-BE49-F238E27FC236}">
                <a16:creationId xmlns:a16="http://schemas.microsoft.com/office/drawing/2014/main" id="{B0F1B485-C490-43D9-B9FC-E105AC5C74C9}"/>
              </a:ext>
            </a:extLst>
          </p:cNvPr>
          <p:cNvSpPr txBox="1">
            <a:spLocks/>
          </p:cNvSpPr>
          <p:nvPr/>
        </p:nvSpPr>
        <p:spPr>
          <a:xfrm>
            <a:off x="2464220" y="17902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19BBD5"/>
                </a:solidFill>
                <a:latin typeface="Nixie One"/>
                <a:sym typeface="Nixie One"/>
              </a:rPr>
              <a:t>References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934CFBE-92C1-4836-9848-3D06D025C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090" y="949501"/>
            <a:ext cx="6736559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C6DAEC"/>
              </a:solidFill>
              <a:latin typeface="Muli"/>
              <a:cs typeface="Times New Roman" panose="02020603050405020304" pitchFamily="18" charset="0"/>
              <a:sym typeface="Muli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(n.d.). Retrieved from </a:t>
            </a:r>
            <a:r>
              <a:rPr lang="en-US" altLang="en-US" dirty="0" err="1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kaggle</a:t>
            </a: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: </a:t>
            </a: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  <a:hlinkClick r:id="rId2"/>
              </a:rPr>
              <a:t>https://www.kaggle.com/austinreese/trump-tweets</a:t>
            </a:r>
            <a:endParaRPr lang="en-US" altLang="en-US" dirty="0">
              <a:solidFill>
                <a:srgbClr val="C6DAEC"/>
              </a:solidFill>
              <a:latin typeface="Muli"/>
              <a:cs typeface="Times New Roman" panose="02020603050405020304" pitchFamily="18" charset="0"/>
              <a:sym typeface="Muli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C6DAEC"/>
              </a:solidFill>
              <a:latin typeface="Muli"/>
              <a:cs typeface="Times New Roman" panose="02020603050405020304" pitchFamily="18" charset="0"/>
              <a:sym typeface="Muli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David M. </a:t>
            </a:r>
            <a:r>
              <a:rPr lang="en-US" altLang="en-US" dirty="0" err="1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Blei</a:t>
            </a: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, A. Y. (2003). Latent Dirichlet Allocation.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C6DAEC"/>
              </a:solidFill>
              <a:latin typeface="Muli"/>
              <a:cs typeface="Times New Roman" panose="02020603050405020304" pitchFamily="18" charset="0"/>
              <a:sym typeface="Muli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Lavorini</a:t>
            </a: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, V. (2018, 11 21). Retrieved from </a:t>
            </a:r>
            <a:r>
              <a:rPr lang="en-US" altLang="en-US" dirty="0" err="1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towardsdatascience</a:t>
            </a: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: </a:t>
            </a: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  <a:hlinkClick r:id="rId3"/>
              </a:rPr>
              <a:t>https://towardsdatascience.com/gaussian-mixture-model-clusterization-how-to-select-the-number-of-components-clusters-553bef45f6e4</a:t>
            </a:r>
            <a:endParaRPr lang="en-US" altLang="en-US" dirty="0">
              <a:solidFill>
                <a:srgbClr val="C6DAEC"/>
              </a:solidFill>
              <a:latin typeface="Muli"/>
              <a:cs typeface="Times New Roman" panose="02020603050405020304" pitchFamily="18" charset="0"/>
              <a:sym typeface="Muli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C6DAEC"/>
              </a:solidFill>
              <a:latin typeface="Muli"/>
              <a:cs typeface="Times New Roman" panose="02020603050405020304" pitchFamily="18" charset="0"/>
              <a:sym typeface="Muli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Wei Li, A. M. (n.d.). Pachinko </a:t>
            </a:r>
            <a:r>
              <a:rPr lang="en-US" altLang="en-US" dirty="0" err="1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Allocation:DAG-Structured</a:t>
            </a: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 Mixture Models of Topic </a:t>
            </a:r>
            <a:r>
              <a:rPr lang="en-US" altLang="en-US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Correlations.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C6DAEC"/>
              </a:solidFill>
              <a:latin typeface="Muli"/>
              <a:cs typeface="Times New Roman" panose="02020603050405020304" pitchFamily="18" charset="0"/>
              <a:sym typeface="Muli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C6DAEC"/>
                </a:solidFill>
                <a:latin typeface="Muli"/>
                <a:cs typeface="Times New Roman" panose="02020603050405020304" pitchFamily="18" charset="0"/>
                <a:sym typeface="Muli"/>
              </a:rPr>
              <a:t>Yi Wang, H. B.-Y. (n.d.). PLDA: Parallel Latent Dirichlet Allocation for Large-scale Applications.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04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35"/>
          <p:cNvSpPr txBox="1">
            <a:spLocks noGrp="1"/>
          </p:cNvSpPr>
          <p:nvPr>
            <p:ph type="ctrTitle" idx="4294967295"/>
          </p:nvPr>
        </p:nvSpPr>
        <p:spPr>
          <a:xfrm>
            <a:off x="3152774" y="1354749"/>
            <a:ext cx="5225682" cy="21752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 for</a:t>
            </a:r>
            <a:br>
              <a:rPr lang="en" sz="4400" dirty="0"/>
            </a:br>
            <a:r>
              <a:rPr lang="en" sz="4400" dirty="0"/>
              <a:t>your attention</a:t>
            </a:r>
            <a:endParaRPr sz="4400" dirty="0"/>
          </a:p>
        </p:txBody>
      </p:sp>
      <p:sp>
        <p:nvSpPr>
          <p:cNvPr id="574" name="Google Shape;574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9CE0-DC7C-4078-9ADB-72C429D50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0299" y="88134"/>
            <a:ext cx="3723701" cy="659125"/>
          </a:xfrm>
        </p:spPr>
        <p:txBody>
          <a:bodyPr/>
          <a:lstStyle/>
          <a:p>
            <a:r>
              <a:rPr lang="en-US" sz="4000" dirty="0"/>
              <a:t>Topic Modeling</a:t>
            </a:r>
          </a:p>
        </p:txBody>
      </p:sp>
      <p:pic>
        <p:nvPicPr>
          <p:cNvPr id="4100" name="Picture 4" descr="GIS and Topic Modeling - GIS Lounge">
            <a:extLst>
              <a:ext uri="{FF2B5EF4-FFF2-40B4-BE49-F238E27FC236}">
                <a16:creationId xmlns:a16="http://schemas.microsoft.com/office/drawing/2014/main" id="{E0506EB8-0273-44A2-AD59-3E9ED5FE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950"/>
            <a:ext cx="5420299" cy="521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Docz GIFs - Find &amp;amp; Share on GIPHY">
            <a:extLst>
              <a:ext uri="{FF2B5EF4-FFF2-40B4-BE49-F238E27FC236}">
                <a16:creationId xmlns:a16="http://schemas.microsoft.com/office/drawing/2014/main" id="{0C59B317-B6BA-40BE-890B-423B8F0477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01" y="930686"/>
            <a:ext cx="1044296" cy="10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FF68CDD0-2637-4151-961C-65A5463B71B8}"/>
              </a:ext>
            </a:extLst>
          </p:cNvPr>
          <p:cNvSpPr/>
          <p:nvPr/>
        </p:nvSpPr>
        <p:spPr>
          <a:xfrm>
            <a:off x="7181140" y="2158409"/>
            <a:ext cx="329610" cy="552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A6CB890-5F1E-4FC7-B45E-DD70DDE5C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0299" y="2894729"/>
            <a:ext cx="3534109" cy="210187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/>
              <a:t>Annotating documents according to topics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425450" indent="-285750" algn="just">
              <a:buFont typeface="Wingdings" panose="05000000000000000000" pitchFamily="2" charset="2"/>
              <a:buChar char="v"/>
            </a:pPr>
            <a:r>
              <a:rPr lang="en-US" dirty="0"/>
              <a:t>Discovering hidden topical patterns</a:t>
            </a:r>
          </a:p>
          <a:p>
            <a:pPr marL="425450" indent="-285750" algn="just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425450" indent="-285750" algn="just">
              <a:buFont typeface="Wingdings" panose="05000000000000000000" pitchFamily="2" charset="2"/>
              <a:buChar char="v"/>
            </a:pPr>
            <a:r>
              <a:rPr lang="en-US" dirty="0"/>
              <a:t>Organizing, searching and summarizing textual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62818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571;p35">
            <a:extLst>
              <a:ext uri="{FF2B5EF4-FFF2-40B4-BE49-F238E27FC236}">
                <a16:creationId xmlns:a16="http://schemas.microsoft.com/office/drawing/2014/main" id="{8AABEEBC-0166-446B-A824-FF1154726A3E}"/>
              </a:ext>
            </a:extLst>
          </p:cNvPr>
          <p:cNvSpPr/>
          <p:nvPr/>
        </p:nvSpPr>
        <p:spPr>
          <a:xfrm rot="16200000">
            <a:off x="-36191" y="3677818"/>
            <a:ext cx="1196895" cy="13764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359;p14"/>
          <p:cNvSpPr txBox="1">
            <a:spLocks/>
          </p:cNvSpPr>
          <p:nvPr/>
        </p:nvSpPr>
        <p:spPr>
          <a:xfrm>
            <a:off x="1310979" y="238450"/>
            <a:ext cx="3261021" cy="569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9BBD5"/>
              </a:buClr>
              <a:buSzPts val="4000"/>
            </a:pPr>
            <a:r>
              <a:rPr lang="en-US" sz="40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Dataset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1523999" y="-857250"/>
            <a:ext cx="12191999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7F5783-7FAE-431A-B50A-E30E6B4E3FA2}"/>
              </a:ext>
            </a:extLst>
          </p:cNvPr>
          <p:cNvGrpSpPr/>
          <p:nvPr/>
        </p:nvGrpSpPr>
        <p:grpSpPr>
          <a:xfrm>
            <a:off x="1742351" y="1340421"/>
            <a:ext cx="4985572" cy="3429093"/>
            <a:chOff x="1899970" y="52321"/>
            <a:chExt cx="6969976" cy="494459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311745-C6AC-4203-BF6E-7FA3C0027189}"/>
                </a:ext>
              </a:extLst>
            </p:cNvPr>
            <p:cNvSpPr/>
            <p:nvPr/>
          </p:nvSpPr>
          <p:spPr>
            <a:xfrm>
              <a:off x="5566365" y="1190004"/>
              <a:ext cx="1572246" cy="155902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Muli"/>
                </a:rPr>
                <a:t>hashtags</a:t>
              </a:r>
            </a:p>
          </p:txBody>
        </p:sp>
        <p:sp>
          <p:nvSpPr>
            <p:cNvPr id="4" name="Cylinder 22">
              <a:extLst>
                <a:ext uri="{FF2B5EF4-FFF2-40B4-BE49-F238E27FC236}">
                  <a16:creationId xmlns:a16="http://schemas.microsoft.com/office/drawing/2014/main" id="{4E4632CB-8474-48C8-B3F9-F66844FAF602}"/>
                </a:ext>
              </a:extLst>
            </p:cNvPr>
            <p:cNvSpPr/>
            <p:nvPr/>
          </p:nvSpPr>
          <p:spPr>
            <a:xfrm>
              <a:off x="1899970" y="2786218"/>
              <a:ext cx="6969976" cy="2210694"/>
            </a:xfrm>
            <a:prstGeom prst="can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E9AC995-77ED-4393-ACC9-2AFBB0881322}"/>
                </a:ext>
              </a:extLst>
            </p:cNvPr>
            <p:cNvSpPr/>
            <p:nvPr/>
          </p:nvSpPr>
          <p:spPr>
            <a:xfrm>
              <a:off x="3866729" y="1757149"/>
              <a:ext cx="922442" cy="91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Muli"/>
                </a:rPr>
                <a:t>date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C9829DB-CAD1-4FD8-A959-C2E5EAEA37D9}"/>
                </a:ext>
              </a:extLst>
            </p:cNvPr>
            <p:cNvSpPr/>
            <p:nvPr/>
          </p:nvSpPr>
          <p:spPr>
            <a:xfrm>
              <a:off x="2302939" y="318029"/>
              <a:ext cx="1819138" cy="1725868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1002">
              <a:schemeClr val="dk1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latin typeface="Muli"/>
                </a:rPr>
                <a:t>content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752106-54E6-4FFB-A151-F92AA4922642}"/>
                </a:ext>
              </a:extLst>
            </p:cNvPr>
            <p:cNvSpPr/>
            <p:nvPr/>
          </p:nvSpPr>
          <p:spPr>
            <a:xfrm>
              <a:off x="4721288" y="1388900"/>
              <a:ext cx="922444" cy="75629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Muli"/>
                </a:rPr>
                <a:t>link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311745-C6AC-4203-BF6E-7FA3C0027189}"/>
                </a:ext>
              </a:extLst>
            </p:cNvPr>
            <p:cNvSpPr/>
            <p:nvPr/>
          </p:nvSpPr>
          <p:spPr>
            <a:xfrm>
              <a:off x="4119785" y="200588"/>
              <a:ext cx="1449348" cy="1120435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Muli"/>
                </a:rPr>
                <a:t>favorites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F476A9-2725-435A-B22A-FF76AB6E2B01}"/>
                </a:ext>
              </a:extLst>
            </p:cNvPr>
            <p:cNvSpPr/>
            <p:nvPr/>
          </p:nvSpPr>
          <p:spPr>
            <a:xfrm>
              <a:off x="6242943" y="52321"/>
              <a:ext cx="1509374" cy="12884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002">
              <a:schemeClr val="dk1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50" dirty="0">
                  <a:latin typeface="Muli"/>
                </a:rPr>
                <a:t>mentions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D71DEE-313F-4F93-ABC6-18BD4638B080}"/>
                </a:ext>
              </a:extLst>
            </p:cNvPr>
            <p:cNvSpPr/>
            <p:nvPr/>
          </p:nvSpPr>
          <p:spPr>
            <a:xfrm>
              <a:off x="3089535" y="2299784"/>
              <a:ext cx="849397" cy="756295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Muli"/>
                </a:rPr>
                <a:t>ID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0D666E-92C0-4B14-82F7-AF6B51D8C53E}"/>
                </a:ext>
              </a:extLst>
            </p:cNvPr>
            <p:cNvSpPr/>
            <p:nvPr/>
          </p:nvSpPr>
          <p:spPr>
            <a:xfrm>
              <a:off x="5303029" y="2118079"/>
              <a:ext cx="882904" cy="77622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latin typeface="Muli"/>
                </a:rPr>
                <a:t>geo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8542EE-7AC2-4F9A-BD23-A48933944A1B}"/>
                </a:ext>
              </a:extLst>
            </p:cNvPr>
            <p:cNvSpPr/>
            <p:nvPr/>
          </p:nvSpPr>
          <p:spPr>
            <a:xfrm>
              <a:off x="6699368" y="1757149"/>
              <a:ext cx="1374408" cy="100401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latin typeface="Muli"/>
                </a:rPr>
                <a:t>retweets</a:t>
              </a:r>
            </a:p>
          </p:txBody>
        </p:sp>
        <p:sp>
          <p:nvSpPr>
            <p:cNvPr id="24" name="Google Shape;359;p14"/>
            <p:cNvSpPr txBox="1">
              <a:spLocks/>
            </p:cNvSpPr>
            <p:nvPr/>
          </p:nvSpPr>
          <p:spPr>
            <a:xfrm>
              <a:off x="5711865" y="3945037"/>
              <a:ext cx="3158081" cy="756295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 Black" panose="020B0A04020102020204" pitchFamily="34" charset="0"/>
                </a:rPr>
                <a:t>Trump Tweets</a:t>
              </a:r>
            </a:p>
          </p:txBody>
        </p:sp>
      </p:grpSp>
      <p:sp>
        <p:nvSpPr>
          <p:cNvPr id="3" name="Google Shape;571;p35">
            <a:extLst>
              <a:ext uri="{FF2B5EF4-FFF2-40B4-BE49-F238E27FC236}">
                <a16:creationId xmlns:a16="http://schemas.microsoft.com/office/drawing/2014/main" id="{D52D7737-00EF-433C-989C-7525739263BE}"/>
              </a:ext>
            </a:extLst>
          </p:cNvPr>
          <p:cNvSpPr/>
          <p:nvPr/>
        </p:nvSpPr>
        <p:spPr>
          <a:xfrm rot="16200000">
            <a:off x="475377" y="1878007"/>
            <a:ext cx="1196895" cy="13764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282" y="2847015"/>
            <a:ext cx="322729" cy="497541"/>
          </a:xfrm>
          <a:prstGeom prst="rect">
            <a:avLst/>
          </a:prstGeom>
          <a:solidFill>
            <a:srgbClr val="0E293C"/>
          </a:solidFill>
          <a:ln>
            <a:solidFill>
              <a:srgbClr val="0E2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1528" y="1369783"/>
            <a:ext cx="339340" cy="417428"/>
          </a:xfrm>
          <a:prstGeom prst="rect">
            <a:avLst/>
          </a:prstGeom>
          <a:solidFill>
            <a:srgbClr val="0E293C"/>
          </a:solidFill>
          <a:ln>
            <a:solidFill>
              <a:srgbClr val="0E2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608F7B-1299-4607-A6B9-28202BD3A20C}"/>
              </a:ext>
            </a:extLst>
          </p:cNvPr>
          <p:cNvGrpSpPr/>
          <p:nvPr/>
        </p:nvGrpSpPr>
        <p:grpSpPr>
          <a:xfrm>
            <a:off x="488609" y="1917233"/>
            <a:ext cx="1088180" cy="1128096"/>
            <a:chOff x="9748802" y="1276020"/>
            <a:chExt cx="1823049" cy="1527160"/>
          </a:xfrm>
        </p:grpSpPr>
        <p:pic>
          <p:nvPicPr>
            <p:cNvPr id="36" name="Picture 7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7BFB79F1-E03F-496E-A7BD-4BE8C489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26172" y="1789519"/>
              <a:ext cx="1406106" cy="101366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0C89D4D-A49A-483A-B26B-EFDC6BC39C02}"/>
                </a:ext>
              </a:extLst>
            </p:cNvPr>
            <p:cNvSpPr txBox="1"/>
            <p:nvPr/>
          </p:nvSpPr>
          <p:spPr>
            <a:xfrm>
              <a:off x="9748802" y="1276020"/>
              <a:ext cx="1823049" cy="7083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uli"/>
                </a:rPr>
                <a:t>Data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Muli"/>
                </a:rPr>
                <a:t> Source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1476987-9C5F-4F51-A933-3702E09A0412}"/>
              </a:ext>
            </a:extLst>
          </p:cNvPr>
          <p:cNvSpPr txBox="1"/>
          <p:nvPr/>
        </p:nvSpPr>
        <p:spPr>
          <a:xfrm>
            <a:off x="13557" y="3875744"/>
            <a:ext cx="11244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uli"/>
              </a:rPr>
              <a:t>Data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E42B2-3F8E-452D-BF19-A6D3D26889E1}"/>
              </a:ext>
            </a:extLst>
          </p:cNvPr>
          <p:cNvSpPr/>
          <p:nvPr/>
        </p:nvSpPr>
        <p:spPr>
          <a:xfrm>
            <a:off x="219583" y="852885"/>
            <a:ext cx="383034" cy="442794"/>
          </a:xfrm>
          <a:prstGeom prst="rect">
            <a:avLst/>
          </a:prstGeom>
          <a:ln>
            <a:solidFill>
              <a:srgbClr val="0E293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54833E27-D148-4ED3-96E1-F46AF0E0B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54" y="4211004"/>
            <a:ext cx="649207" cy="649207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E2FECF2-6ABA-4FAB-9FF1-84496CB65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539629"/>
              </p:ext>
            </p:extLst>
          </p:nvPr>
        </p:nvGraphicFramePr>
        <p:xfrm>
          <a:off x="6211221" y="504924"/>
          <a:ext cx="2817558" cy="19446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615639">
                  <a:extLst>
                    <a:ext uri="{9D8B030D-6E8A-4147-A177-3AD203B41FA5}">
                      <a16:colId xmlns:a16="http://schemas.microsoft.com/office/drawing/2014/main" val="229217048"/>
                    </a:ext>
                  </a:extLst>
                </a:gridCol>
                <a:gridCol w="1201919">
                  <a:extLst>
                    <a:ext uri="{9D8B030D-6E8A-4147-A177-3AD203B41FA5}">
                      <a16:colId xmlns:a16="http://schemas.microsoft.com/office/drawing/2014/main" val="330030882"/>
                    </a:ext>
                  </a:extLst>
                </a:gridCol>
              </a:tblGrid>
              <a:tr h="1950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171" marR="28171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8171" marR="28171" marT="0" marB="0"/>
                </a:tc>
                <a:extLst>
                  <a:ext uri="{0D108BD9-81ED-4DB2-BD59-A6C34878D82A}">
                    <a16:rowId xmlns:a16="http://schemas.microsoft.com/office/drawing/2014/main" val="1596893098"/>
                  </a:ext>
                </a:extLst>
              </a:tr>
              <a:tr h="2683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uli"/>
                        </a:rPr>
                        <a:t>No. of tweets</a:t>
                      </a:r>
                      <a:endParaRPr lang="en-US" sz="1400" dirty="0">
                        <a:effectLst/>
                        <a:latin typeface="Mul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171" marR="2817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ul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41122</a:t>
                      </a:r>
                    </a:p>
                  </a:txBody>
                  <a:tcPr marL="28171" marR="28171" marT="0" marB="0"/>
                </a:tc>
                <a:extLst>
                  <a:ext uri="{0D108BD9-81ED-4DB2-BD59-A6C34878D82A}">
                    <a16:rowId xmlns:a16="http://schemas.microsoft.com/office/drawing/2014/main" val="565771971"/>
                  </a:ext>
                </a:extLst>
              </a:tr>
              <a:tr h="2032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Muli"/>
                          <a:ea typeface="+mn-ea"/>
                          <a:cs typeface="+mn-cs"/>
                          <a:sym typeface="Arial"/>
                        </a:rPr>
                        <a:t>No. of links</a:t>
                      </a:r>
                    </a:p>
                  </a:txBody>
                  <a:tcPr marL="28171" marR="2817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ul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9641</a:t>
                      </a:r>
                    </a:p>
                  </a:txBody>
                  <a:tcPr marL="28171" marR="28171" marT="0" marB="0"/>
                </a:tc>
                <a:extLst>
                  <a:ext uri="{0D108BD9-81ED-4DB2-BD59-A6C34878D82A}">
                    <a16:rowId xmlns:a16="http://schemas.microsoft.com/office/drawing/2014/main" val="2633856606"/>
                  </a:ext>
                </a:extLst>
              </a:tr>
              <a:tr h="2032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Muli"/>
                          <a:ea typeface="+mn-ea"/>
                          <a:cs typeface="+mn-cs"/>
                          <a:sym typeface="Arial"/>
                        </a:rPr>
                        <a:t>No. retweets</a:t>
                      </a:r>
                    </a:p>
                  </a:txBody>
                  <a:tcPr marL="28171" marR="2817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ul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</a:t>
                      </a:r>
                    </a:p>
                  </a:txBody>
                  <a:tcPr marL="28171" marR="28171" marT="0" marB="0"/>
                </a:tc>
                <a:extLst>
                  <a:ext uri="{0D108BD9-81ED-4DB2-BD59-A6C34878D82A}">
                    <a16:rowId xmlns:a16="http://schemas.microsoft.com/office/drawing/2014/main" val="983151623"/>
                  </a:ext>
                </a:extLst>
              </a:tr>
              <a:tr h="2032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Muli"/>
                          <a:ea typeface="+mn-ea"/>
                          <a:cs typeface="+mn-cs"/>
                          <a:sym typeface="Arial"/>
                        </a:rPr>
                        <a:t>No. mentions</a:t>
                      </a:r>
                    </a:p>
                  </a:txBody>
                  <a:tcPr marL="28171" marR="2817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ul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40812</a:t>
                      </a:r>
                    </a:p>
                  </a:txBody>
                  <a:tcPr marL="28171" marR="28171" marT="0" marB="0"/>
                </a:tc>
                <a:extLst>
                  <a:ext uri="{0D108BD9-81ED-4DB2-BD59-A6C34878D82A}">
                    <a16:rowId xmlns:a16="http://schemas.microsoft.com/office/drawing/2014/main" val="34207852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Muli"/>
                          <a:ea typeface="+mn-ea"/>
                          <a:cs typeface="+mn-cs"/>
                          <a:sym typeface="Arial"/>
                        </a:rPr>
                        <a:t>No. of hashtags</a:t>
                      </a:r>
                    </a:p>
                  </a:txBody>
                  <a:tcPr marL="28171" marR="2817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ul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7171</a:t>
                      </a:r>
                    </a:p>
                  </a:txBody>
                  <a:tcPr marL="28171" marR="28171" marT="0" marB="0"/>
                </a:tc>
                <a:extLst>
                  <a:ext uri="{0D108BD9-81ED-4DB2-BD59-A6C34878D82A}">
                    <a16:rowId xmlns:a16="http://schemas.microsoft.com/office/drawing/2014/main" val="416056761"/>
                  </a:ext>
                </a:extLst>
              </a:tr>
              <a:tr h="1950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Muli"/>
                          <a:ea typeface="+mn-ea"/>
                          <a:cs typeface="+mn-cs"/>
                          <a:sym typeface="Arial"/>
                        </a:rPr>
                        <a:t>No. of picture URLs</a:t>
                      </a:r>
                    </a:p>
                  </a:txBody>
                  <a:tcPr marL="28171" marR="2817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ul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3379</a:t>
                      </a:r>
                    </a:p>
                  </a:txBody>
                  <a:tcPr marL="28171" marR="28171" marT="0" marB="0"/>
                </a:tc>
                <a:extLst>
                  <a:ext uri="{0D108BD9-81ED-4DB2-BD59-A6C34878D82A}">
                    <a16:rowId xmlns:a16="http://schemas.microsoft.com/office/drawing/2014/main" val="344291352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Muli"/>
                          <a:ea typeface="+mn-ea"/>
                          <a:cs typeface="+mn-cs"/>
                          <a:sym typeface="Arial"/>
                        </a:rPr>
                        <a:t>No. of tokens</a:t>
                      </a:r>
                    </a:p>
                  </a:txBody>
                  <a:tcPr marL="28171" marR="2817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uli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485968</a:t>
                      </a:r>
                    </a:p>
                  </a:txBody>
                  <a:tcPr marL="28171" marR="28171" marT="0" marB="0"/>
                </a:tc>
                <a:extLst>
                  <a:ext uri="{0D108BD9-81ED-4DB2-BD59-A6C34878D82A}">
                    <a16:rowId xmlns:a16="http://schemas.microsoft.com/office/drawing/2014/main" val="345953181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80B6BDA-6925-4F99-9E88-409F8EA3ECD4}"/>
              </a:ext>
            </a:extLst>
          </p:cNvPr>
          <p:cNvSpPr txBox="1"/>
          <p:nvPr/>
        </p:nvSpPr>
        <p:spPr>
          <a:xfrm>
            <a:off x="6211220" y="2418550"/>
            <a:ext cx="281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uli"/>
                <a:sym typeface="Arial"/>
              </a:rPr>
              <a:t>Exploratory analysis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89151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39B6-BE8C-4795-9810-9596747D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53" y="395898"/>
            <a:ext cx="4944300" cy="64530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F744D-164A-43E0-BE1B-F46B88C0D3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050" name="Picture 2" descr="Text Preprocessing Methods for Deep Learning | by Rahul Agarwal | Towards  Data Science">
            <a:extLst>
              <a:ext uri="{FF2B5EF4-FFF2-40B4-BE49-F238E27FC236}">
                <a16:creationId xmlns:a16="http://schemas.microsoft.com/office/drawing/2014/main" id="{99346923-6D45-4BFE-BDBF-082D31B4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09" y="1254643"/>
            <a:ext cx="8606729" cy="367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76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Google Shape;406;p19"/>
          <p:cNvSpPr txBox="1">
            <a:spLocks/>
          </p:cNvSpPr>
          <p:nvPr/>
        </p:nvSpPr>
        <p:spPr>
          <a:xfrm>
            <a:off x="2066981" y="330874"/>
            <a:ext cx="651996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Text Preprocessing</a:t>
            </a:r>
          </a:p>
        </p:txBody>
      </p:sp>
      <p:sp>
        <p:nvSpPr>
          <p:cNvPr id="4" name="Google Shape;416;p20"/>
          <p:cNvSpPr txBox="1">
            <a:spLocks/>
          </p:cNvSpPr>
          <p:nvPr/>
        </p:nvSpPr>
        <p:spPr>
          <a:xfrm>
            <a:off x="712031" y="965191"/>
            <a:ext cx="7486022" cy="365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just"/>
            <a:r>
              <a:rPr lang="en-US" sz="1600" b="1" dirty="0">
                <a:solidFill>
                  <a:schemeClr val="bg2"/>
                </a:solidFill>
                <a:latin typeface="charter"/>
                <a:cs typeface="Arial"/>
                <a:sym typeface="Arial"/>
              </a:rPr>
              <a:t>Removing</a:t>
            </a:r>
          </a:p>
          <a:p>
            <a:pPr lvl="1" algn="just"/>
            <a:r>
              <a:rPr lang="en-US" sz="1600" b="1" dirty="0">
                <a:solidFill>
                  <a:schemeClr val="bg2"/>
                </a:solidFill>
                <a:cs typeface="Arial"/>
                <a:sym typeface="Arial"/>
              </a:rPr>
              <a:t>mentions </a:t>
            </a:r>
          </a:p>
          <a:p>
            <a:pPr lvl="1" algn="just"/>
            <a:r>
              <a:rPr lang="en-US" sz="1600" b="1" dirty="0">
                <a:solidFill>
                  <a:schemeClr val="bg2"/>
                </a:solidFill>
                <a:cs typeface="Arial"/>
                <a:sym typeface="Arial"/>
              </a:rPr>
              <a:t>punctuations</a:t>
            </a:r>
          </a:p>
          <a:p>
            <a:pPr lvl="1" algn="just"/>
            <a:r>
              <a:rPr lang="en-US" sz="1600" b="1" dirty="0">
                <a:solidFill>
                  <a:schemeClr val="bg2"/>
                </a:solidFill>
                <a:cs typeface="Arial"/>
                <a:sym typeface="Arial"/>
              </a:rPr>
              <a:t>Lowercase</a:t>
            </a:r>
          </a:p>
          <a:p>
            <a:pPr lvl="1" algn="just"/>
            <a:r>
              <a:rPr lang="en-US" sz="1600" b="1" dirty="0">
                <a:solidFill>
                  <a:schemeClr val="bg2"/>
                </a:solidFill>
                <a:cs typeface="Arial"/>
                <a:sym typeface="Arial"/>
              </a:rPr>
              <a:t>stopwords</a:t>
            </a:r>
          </a:p>
          <a:p>
            <a:pPr lvl="1" algn="just"/>
            <a:r>
              <a:rPr lang="en-US" sz="1600" b="1" dirty="0">
                <a:solidFill>
                  <a:schemeClr val="bg2"/>
                </a:solidFill>
                <a:cs typeface="Arial"/>
                <a:sym typeface="Arial"/>
              </a:rPr>
              <a:t>newline</a:t>
            </a:r>
          </a:p>
          <a:p>
            <a:pPr lvl="1" algn="just"/>
            <a:r>
              <a:rPr lang="en-US" sz="1600" b="1" dirty="0">
                <a:solidFill>
                  <a:schemeClr val="bg2"/>
                </a:solidFill>
                <a:cs typeface="Arial"/>
                <a:sym typeface="Arial"/>
              </a:rPr>
              <a:t>double spacing</a:t>
            </a:r>
          </a:p>
          <a:p>
            <a:pPr lvl="1" algn="just"/>
            <a:r>
              <a:rPr lang="en-US" sz="1600" b="1" dirty="0">
                <a:solidFill>
                  <a:schemeClr val="bg2"/>
                </a:solidFill>
                <a:cs typeface="Arial"/>
                <a:sym typeface="Arial"/>
              </a:rPr>
              <a:t>links</a:t>
            </a:r>
          </a:p>
          <a:p>
            <a:pPr lvl="1" algn="just"/>
            <a:endParaRPr lang="en-US" sz="1600" b="1" dirty="0">
              <a:solidFill>
                <a:schemeClr val="bg2"/>
              </a:solidFill>
              <a:latin typeface="charter"/>
              <a:cs typeface="Arial"/>
              <a:sym typeface="Arial"/>
            </a:endParaRPr>
          </a:p>
          <a:p>
            <a:pPr marL="139700" indent="0" algn="just">
              <a:buNone/>
            </a:pPr>
            <a:endParaRPr lang="en-US" sz="1600" b="1" dirty="0">
              <a:solidFill>
                <a:schemeClr val="bg2"/>
              </a:solidFill>
              <a:latin typeface="charter"/>
              <a:cs typeface="Arial"/>
              <a:sym typeface="Arial"/>
            </a:endParaRPr>
          </a:p>
          <a:p>
            <a:pPr algn="just"/>
            <a:r>
              <a:rPr lang="en-US" sz="1600" b="1" dirty="0">
                <a:solidFill>
                  <a:schemeClr val="bg2"/>
                </a:solidFill>
                <a:latin typeface="charter"/>
                <a:cs typeface="Arial"/>
                <a:sym typeface="Arial"/>
              </a:rPr>
              <a:t>Lemmatize &amp; Stemming</a:t>
            </a:r>
          </a:p>
          <a:p>
            <a:pPr algn="just"/>
            <a:endParaRPr lang="en-US" sz="1600" b="1" dirty="0">
              <a:solidFill>
                <a:schemeClr val="bg2"/>
              </a:solidFill>
              <a:latin typeface="charter"/>
              <a:cs typeface="Arial"/>
              <a:sym typeface="Arial"/>
            </a:endParaRPr>
          </a:p>
          <a:p>
            <a:pPr algn="just"/>
            <a:r>
              <a:rPr lang="en-US" sz="1600" b="1" dirty="0">
                <a:solidFill>
                  <a:schemeClr val="bg2"/>
                </a:solidFill>
                <a:latin typeface="charter"/>
                <a:cs typeface="Arial"/>
                <a:sym typeface="Arial"/>
              </a:rPr>
              <a:t>Removing unnecessary columns</a:t>
            </a:r>
          </a:p>
          <a:p>
            <a:pPr marL="596900" lvl="1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970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1026" name="Picture 2" descr="Improve Team Collaboration with @Mention in Orangescrum">
            <a:extLst>
              <a:ext uri="{FF2B5EF4-FFF2-40B4-BE49-F238E27FC236}">
                <a16:creationId xmlns:a16="http://schemas.microsoft.com/office/drawing/2014/main" id="{32A31C03-2F93-4B01-A089-6F5432853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9" t="19367" r="15449" b="19612"/>
          <a:stretch/>
        </p:blipFill>
        <p:spPr bwMode="auto">
          <a:xfrm>
            <a:off x="3899832" y="965191"/>
            <a:ext cx="1344336" cy="83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Social Bookmarking and URL Shortening with Bitly">
            <a:extLst>
              <a:ext uri="{FF2B5EF4-FFF2-40B4-BE49-F238E27FC236}">
                <a16:creationId xmlns:a16="http://schemas.microsoft.com/office/drawing/2014/main" id="{31367F9F-BBA7-4D05-95A1-3D6BFD0C2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31"/>
          <a:stretch/>
        </p:blipFill>
        <p:spPr bwMode="auto">
          <a:xfrm>
            <a:off x="4948349" y="1989454"/>
            <a:ext cx="1482005" cy="13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Stemming and Lemmatization in NLP? | Analytics Steps">
            <a:extLst>
              <a:ext uri="{FF2B5EF4-FFF2-40B4-BE49-F238E27FC236}">
                <a16:creationId xmlns:a16="http://schemas.microsoft.com/office/drawing/2014/main" id="{5A59FD0B-AEC5-42DD-99BA-2F589B63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4" t="12912" r="13759"/>
          <a:stretch/>
        </p:blipFill>
        <p:spPr bwMode="auto">
          <a:xfrm>
            <a:off x="5673172" y="3625090"/>
            <a:ext cx="2222042" cy="130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op Words: Everything You Should Know | Web Strategies">
            <a:extLst>
              <a:ext uri="{FF2B5EF4-FFF2-40B4-BE49-F238E27FC236}">
                <a16:creationId xmlns:a16="http://schemas.microsoft.com/office/drawing/2014/main" id="{78C8CA81-4859-4E3C-8F0B-ECA0E379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88" y="710953"/>
            <a:ext cx="1616037" cy="11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39FEE5-9EA9-442A-A0AA-BB0CEFF5F26E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2626242" y="1384106"/>
            <a:ext cx="1273590" cy="93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140E5C-6824-47F3-8BCC-E0B362C1E599}"/>
              </a:ext>
            </a:extLst>
          </p:cNvPr>
          <p:cNvCxnSpPr>
            <a:cxnSpLocks/>
            <a:endCxn id="1032" idx="1"/>
          </p:cNvCxnSpPr>
          <p:nvPr/>
        </p:nvCxnSpPr>
        <p:spPr>
          <a:xfrm>
            <a:off x="3470829" y="3887137"/>
            <a:ext cx="2202343" cy="38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FE1ED5-A779-42BA-B7D4-9EE55D65DD1C}"/>
              </a:ext>
            </a:extLst>
          </p:cNvPr>
          <p:cNvCxnSpPr>
            <a:cxnSpLocks/>
            <a:endCxn id="1030" idx="1"/>
          </p:cNvCxnSpPr>
          <p:nvPr/>
        </p:nvCxnSpPr>
        <p:spPr>
          <a:xfrm flipV="1">
            <a:off x="2264735" y="2640691"/>
            <a:ext cx="2683614" cy="346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97429B-8A30-4D37-8386-59A445B44847}"/>
              </a:ext>
            </a:extLst>
          </p:cNvPr>
          <p:cNvCxnSpPr>
            <a:cxnSpLocks/>
            <a:endCxn id="1034" idx="1"/>
          </p:cNvCxnSpPr>
          <p:nvPr/>
        </p:nvCxnSpPr>
        <p:spPr>
          <a:xfrm flipV="1">
            <a:off x="2765234" y="1276566"/>
            <a:ext cx="4455654" cy="94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70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02475-8943-4CDD-9B82-1D5F46FA60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498" y="4758894"/>
            <a:ext cx="548700" cy="3579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3" name="Google Shape;406;p19">
            <a:extLst>
              <a:ext uri="{FF2B5EF4-FFF2-40B4-BE49-F238E27FC236}">
                <a16:creationId xmlns:a16="http://schemas.microsoft.com/office/drawing/2014/main" id="{F791DA76-0072-4036-9375-525CD4D59110}"/>
              </a:ext>
            </a:extLst>
          </p:cNvPr>
          <p:cNvSpPr txBox="1">
            <a:spLocks/>
          </p:cNvSpPr>
          <p:nvPr/>
        </p:nvSpPr>
        <p:spPr>
          <a:xfrm>
            <a:off x="2383926" y="75683"/>
            <a:ext cx="614985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LDA model</a:t>
            </a:r>
          </a:p>
        </p:txBody>
      </p:sp>
      <p:sp>
        <p:nvSpPr>
          <p:cNvPr id="4" name="Google Shape;352;p13">
            <a:extLst>
              <a:ext uri="{FF2B5EF4-FFF2-40B4-BE49-F238E27FC236}">
                <a16:creationId xmlns:a16="http://schemas.microsoft.com/office/drawing/2014/main" id="{BC3ADAE5-997D-446C-BC4B-FFF964A7A493}"/>
              </a:ext>
            </a:extLst>
          </p:cNvPr>
          <p:cNvSpPr txBox="1">
            <a:spLocks/>
          </p:cNvSpPr>
          <p:nvPr/>
        </p:nvSpPr>
        <p:spPr>
          <a:xfrm>
            <a:off x="2472105" y="590511"/>
            <a:ext cx="6459658" cy="54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sz="2400" dirty="0">
                <a:latin typeface="+mn-lt"/>
              </a:rPr>
              <a:t>Interpretability</a:t>
            </a:r>
            <a:r>
              <a:rPr lang="en-US" sz="2400" dirty="0">
                <a:solidFill>
                  <a:srgbClr val="292929"/>
                </a:solidFill>
                <a:latin typeface="sohne"/>
              </a:rPr>
              <a:t> </a:t>
            </a:r>
            <a:r>
              <a:rPr lang="en-US" sz="2400" dirty="0">
                <a:latin typeface="+mn-lt"/>
              </a:rPr>
              <a:t>Optimization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C547A00-0918-4635-8237-010956BFB7E2}"/>
              </a:ext>
            </a:extLst>
          </p:cNvPr>
          <p:cNvSpPr txBox="1"/>
          <p:nvPr/>
        </p:nvSpPr>
        <p:spPr>
          <a:xfrm>
            <a:off x="33225" y="1928779"/>
            <a:ext cx="19670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uli"/>
              </a:rPr>
              <a:t>STEP 1</a:t>
            </a:r>
          </a:p>
          <a:p>
            <a:pPr algn="ctr"/>
            <a:r>
              <a:rPr lang="en-US" b="1" i="0" dirty="0">
                <a:solidFill>
                  <a:schemeClr val="bg2"/>
                </a:solidFill>
                <a:effectLst/>
                <a:latin typeface="Muli"/>
              </a:rPr>
              <a:t>Identifying phrases through n-grams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FEDDE9F-CAD8-467A-8E67-DF6EC08DC93B}"/>
              </a:ext>
            </a:extLst>
          </p:cNvPr>
          <p:cNvSpPr txBox="1"/>
          <p:nvPr/>
        </p:nvSpPr>
        <p:spPr>
          <a:xfrm>
            <a:off x="702608" y="3571126"/>
            <a:ext cx="21544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Muli"/>
              </a:rPr>
              <a:t>STEP 2</a:t>
            </a:r>
          </a:p>
          <a:p>
            <a:pPr algn="ctr"/>
            <a:r>
              <a:rPr lang="en-US" sz="1400" b="1" i="0" dirty="0">
                <a:solidFill>
                  <a:schemeClr val="bg2"/>
                </a:solidFill>
                <a:effectLst/>
                <a:latin typeface="Muli"/>
              </a:rPr>
              <a:t>Filtering noun-type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FCAD9E5-28F9-462D-ADAA-ED96DE5AA95E}"/>
                  </a:ext>
                </a:extLst>
              </p:cNvPr>
              <p:cNvSpPr txBox="1"/>
              <p:nvPr/>
            </p:nvSpPr>
            <p:spPr>
              <a:xfrm>
                <a:off x="3623418" y="1203494"/>
                <a:ext cx="22656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2"/>
                    </a:solidFill>
                    <a:latin typeface="Muli"/>
                  </a:rPr>
                  <a:t>STEP 4</a:t>
                </a:r>
              </a:p>
              <a:p>
                <a:pPr algn="ctr"/>
                <a:r>
                  <a:rPr lang="en-US" b="1" dirty="0">
                    <a:solidFill>
                      <a:schemeClr val="bg2"/>
                    </a:solidFill>
                    <a:latin typeface="Muli"/>
                  </a:rPr>
                  <a:t>Optimizing the number of topics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bg2"/>
                  </a:solidFill>
                  <a:latin typeface="Muli"/>
                </a:endParaRPr>
              </a:p>
              <a:p>
                <a:pPr algn="ctr"/>
                <a:endParaRPr lang="en-US" sz="1400" b="1" dirty="0">
                  <a:solidFill>
                    <a:schemeClr val="bg2"/>
                  </a:solidFill>
                  <a:latin typeface="charter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FCAD9E5-28F9-462D-ADAA-ED96DE5AA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418" y="1203494"/>
                <a:ext cx="2265669" cy="954107"/>
              </a:xfrm>
              <a:prstGeom prst="rect">
                <a:avLst/>
              </a:prstGeom>
              <a:blipFill>
                <a:blip r:embed="rId2"/>
                <a:stretch>
                  <a:fillRect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18E6DFFE-A331-410E-BA9B-B8A6553588DA}"/>
              </a:ext>
            </a:extLst>
          </p:cNvPr>
          <p:cNvSpPr txBox="1"/>
          <p:nvPr/>
        </p:nvSpPr>
        <p:spPr>
          <a:xfrm>
            <a:off x="4917308" y="2157601"/>
            <a:ext cx="19986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uli"/>
              </a:rPr>
              <a:t>STEP 5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Muli"/>
              </a:rPr>
              <a:t>Adjusting LDA hyperparameters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C745CDD-9EAB-4B71-A8CC-0E64D0E8C153}"/>
              </a:ext>
            </a:extLst>
          </p:cNvPr>
          <p:cNvGrpSpPr/>
          <p:nvPr/>
        </p:nvGrpSpPr>
        <p:grpSpPr>
          <a:xfrm>
            <a:off x="1552353" y="1020726"/>
            <a:ext cx="4998099" cy="4065092"/>
            <a:chOff x="7589520" y="2468880"/>
            <a:chExt cx="4572000" cy="3840480"/>
          </a:xfrm>
        </p:grpSpPr>
        <p:sp>
          <p:nvSpPr>
            <p:cNvPr id="95" name="CustomShape 9">
              <a:extLst>
                <a:ext uri="{FF2B5EF4-FFF2-40B4-BE49-F238E27FC236}">
                  <a16:creationId xmlns:a16="http://schemas.microsoft.com/office/drawing/2014/main" id="{154AC898-1C24-46E7-ADEE-C359C5BA5CF9}"/>
                </a:ext>
              </a:extLst>
            </p:cNvPr>
            <p:cNvSpPr/>
            <p:nvPr/>
          </p:nvSpPr>
          <p:spPr>
            <a:xfrm>
              <a:off x="7589520" y="4472280"/>
              <a:ext cx="4572000" cy="1837080"/>
            </a:xfrm>
            <a:custGeom>
              <a:avLst/>
              <a:gdLst/>
              <a:ahLst/>
              <a:cxnLst/>
              <a:rect l="l" t="t" r="r" b="b"/>
              <a:pathLst>
                <a:path w="1732" h="611">
                  <a:moveTo>
                    <a:pt x="1508" y="498"/>
                  </a:moveTo>
                  <a:cubicBezTo>
                    <a:pt x="1471" y="498"/>
                    <a:pt x="1436" y="500"/>
                    <a:pt x="1405" y="504"/>
                  </a:cubicBezTo>
                  <a:cubicBezTo>
                    <a:pt x="1233" y="439"/>
                    <a:pt x="1233" y="439"/>
                    <a:pt x="1233" y="439"/>
                  </a:cubicBezTo>
                  <a:cubicBezTo>
                    <a:pt x="1264" y="430"/>
                    <a:pt x="1283" y="418"/>
                    <a:pt x="1283" y="406"/>
                  </a:cubicBezTo>
                  <a:cubicBezTo>
                    <a:pt x="1283" y="379"/>
                    <a:pt x="1196" y="357"/>
                    <a:pt x="1088" y="357"/>
                  </a:cubicBezTo>
                  <a:cubicBezTo>
                    <a:pt x="1066" y="357"/>
                    <a:pt x="1046" y="357"/>
                    <a:pt x="1026" y="359"/>
                  </a:cubicBezTo>
                  <a:cubicBezTo>
                    <a:pt x="815" y="278"/>
                    <a:pt x="815" y="278"/>
                    <a:pt x="815" y="278"/>
                  </a:cubicBezTo>
                  <a:cubicBezTo>
                    <a:pt x="810" y="276"/>
                    <a:pt x="810" y="276"/>
                    <a:pt x="810" y="276"/>
                  </a:cubicBezTo>
                  <a:cubicBezTo>
                    <a:pt x="836" y="268"/>
                    <a:pt x="852" y="258"/>
                    <a:pt x="852" y="247"/>
                  </a:cubicBezTo>
                  <a:cubicBezTo>
                    <a:pt x="852" y="223"/>
                    <a:pt x="774" y="203"/>
                    <a:pt x="677" y="203"/>
                  </a:cubicBezTo>
                  <a:cubicBezTo>
                    <a:pt x="660" y="203"/>
                    <a:pt x="642" y="204"/>
                    <a:pt x="626" y="205"/>
                  </a:cubicBezTo>
                  <a:cubicBezTo>
                    <a:pt x="460" y="141"/>
                    <a:pt x="460" y="141"/>
                    <a:pt x="460" y="141"/>
                  </a:cubicBezTo>
                  <a:cubicBezTo>
                    <a:pt x="440" y="133"/>
                    <a:pt x="440" y="133"/>
                    <a:pt x="440" y="133"/>
                  </a:cubicBezTo>
                  <a:cubicBezTo>
                    <a:pt x="461" y="127"/>
                    <a:pt x="473" y="120"/>
                    <a:pt x="473" y="112"/>
                  </a:cubicBezTo>
                  <a:cubicBezTo>
                    <a:pt x="473" y="94"/>
                    <a:pt x="417" y="80"/>
                    <a:pt x="348" y="80"/>
                  </a:cubicBezTo>
                  <a:cubicBezTo>
                    <a:pt x="333" y="80"/>
                    <a:pt x="319" y="80"/>
                    <a:pt x="306" y="81"/>
                  </a:cubicBezTo>
                  <a:cubicBezTo>
                    <a:pt x="283" y="72"/>
                    <a:pt x="283" y="72"/>
                    <a:pt x="283" y="72"/>
                  </a:cubicBezTo>
                  <a:cubicBezTo>
                    <a:pt x="206" y="43"/>
                    <a:pt x="206" y="43"/>
                    <a:pt x="206" y="43"/>
                  </a:cubicBezTo>
                  <a:cubicBezTo>
                    <a:pt x="216" y="39"/>
                    <a:pt x="222" y="34"/>
                    <a:pt x="222" y="28"/>
                  </a:cubicBezTo>
                  <a:cubicBezTo>
                    <a:pt x="222" y="13"/>
                    <a:pt x="172" y="0"/>
                    <a:pt x="111" y="0"/>
                  </a:cubicBezTo>
                  <a:cubicBezTo>
                    <a:pt x="109" y="0"/>
                    <a:pt x="108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7" y="1"/>
                    <a:pt x="0" y="13"/>
                    <a:pt x="0" y="28"/>
                  </a:cubicBezTo>
                  <a:cubicBezTo>
                    <a:pt x="0" y="44"/>
                    <a:pt x="50" y="57"/>
                    <a:pt x="111" y="57"/>
                  </a:cubicBezTo>
                  <a:cubicBezTo>
                    <a:pt x="125" y="57"/>
                    <a:pt x="139" y="56"/>
                    <a:pt x="152" y="55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246" y="93"/>
                    <a:pt x="246" y="93"/>
                    <a:pt x="246" y="93"/>
                  </a:cubicBezTo>
                  <a:cubicBezTo>
                    <a:pt x="231" y="98"/>
                    <a:pt x="222" y="105"/>
                    <a:pt x="222" y="112"/>
                  </a:cubicBezTo>
                  <a:cubicBezTo>
                    <a:pt x="222" y="129"/>
                    <a:pt x="278" y="143"/>
                    <a:pt x="348" y="143"/>
                  </a:cubicBezTo>
                  <a:cubicBezTo>
                    <a:pt x="355" y="143"/>
                    <a:pt x="361" y="143"/>
                    <a:pt x="368" y="143"/>
                  </a:cubicBezTo>
                  <a:cubicBezTo>
                    <a:pt x="446" y="175"/>
                    <a:pt x="446" y="175"/>
                    <a:pt x="446" y="175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21" y="225"/>
                    <a:pt x="503" y="236"/>
                    <a:pt x="503" y="247"/>
                  </a:cubicBezTo>
                  <a:cubicBezTo>
                    <a:pt x="503" y="272"/>
                    <a:pt x="581" y="292"/>
                    <a:pt x="677" y="292"/>
                  </a:cubicBezTo>
                  <a:cubicBezTo>
                    <a:pt x="695" y="292"/>
                    <a:pt x="711" y="291"/>
                    <a:pt x="727" y="290"/>
                  </a:cubicBezTo>
                  <a:cubicBezTo>
                    <a:pt x="798" y="319"/>
                    <a:pt x="798" y="319"/>
                    <a:pt x="798" y="319"/>
                  </a:cubicBezTo>
                  <a:cubicBezTo>
                    <a:pt x="936" y="375"/>
                    <a:pt x="936" y="375"/>
                    <a:pt x="936" y="375"/>
                  </a:cubicBezTo>
                  <a:cubicBezTo>
                    <a:pt x="909" y="384"/>
                    <a:pt x="893" y="394"/>
                    <a:pt x="893" y="406"/>
                  </a:cubicBezTo>
                  <a:cubicBezTo>
                    <a:pt x="893" y="433"/>
                    <a:pt x="980" y="455"/>
                    <a:pt x="1088" y="455"/>
                  </a:cubicBezTo>
                  <a:cubicBezTo>
                    <a:pt x="1102" y="455"/>
                    <a:pt x="1115" y="455"/>
                    <a:pt x="1128" y="454"/>
                  </a:cubicBezTo>
                  <a:cubicBezTo>
                    <a:pt x="1150" y="463"/>
                    <a:pt x="1150" y="463"/>
                    <a:pt x="1150" y="463"/>
                  </a:cubicBezTo>
                  <a:cubicBezTo>
                    <a:pt x="1309" y="529"/>
                    <a:pt x="1309" y="529"/>
                    <a:pt x="1309" y="529"/>
                  </a:cubicBezTo>
                  <a:cubicBezTo>
                    <a:pt x="1294" y="537"/>
                    <a:pt x="1285" y="545"/>
                    <a:pt x="1285" y="555"/>
                  </a:cubicBezTo>
                  <a:cubicBezTo>
                    <a:pt x="1285" y="586"/>
                    <a:pt x="1385" y="611"/>
                    <a:pt x="1508" y="611"/>
                  </a:cubicBezTo>
                  <a:cubicBezTo>
                    <a:pt x="1632" y="611"/>
                    <a:pt x="1732" y="586"/>
                    <a:pt x="1732" y="555"/>
                  </a:cubicBezTo>
                  <a:cubicBezTo>
                    <a:pt x="1732" y="523"/>
                    <a:pt x="1632" y="498"/>
                    <a:pt x="1508" y="498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10">
              <a:extLst>
                <a:ext uri="{FF2B5EF4-FFF2-40B4-BE49-F238E27FC236}">
                  <a16:creationId xmlns:a16="http://schemas.microsoft.com/office/drawing/2014/main" id="{87B1F3F3-6469-4BEE-ADC4-0CF8A708EB64}"/>
                </a:ext>
              </a:extLst>
            </p:cNvPr>
            <p:cNvSpPr/>
            <p:nvPr/>
          </p:nvSpPr>
          <p:spPr>
            <a:xfrm>
              <a:off x="7679160" y="4486680"/>
              <a:ext cx="406800" cy="1166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11">
              <a:extLst>
                <a:ext uri="{FF2B5EF4-FFF2-40B4-BE49-F238E27FC236}">
                  <a16:creationId xmlns:a16="http://schemas.microsoft.com/office/drawing/2014/main" id="{E2A89626-FD40-4076-A92C-28076AB40328}"/>
                </a:ext>
              </a:extLst>
            </p:cNvPr>
            <p:cNvSpPr/>
            <p:nvPr/>
          </p:nvSpPr>
          <p:spPr>
            <a:xfrm>
              <a:off x="7679160" y="2468880"/>
              <a:ext cx="406800" cy="2116800"/>
            </a:xfrm>
            <a:custGeom>
              <a:avLst/>
              <a:gdLst/>
              <a:ahLst/>
              <a:cxnLst/>
              <a:rect l="l" t="t" r="r" b="b"/>
              <a:pathLst>
                <a:path w="667504" h="3045200">
                  <a:moveTo>
                    <a:pt x="147371" y="0"/>
                  </a:moveTo>
                  <a:cubicBezTo>
                    <a:pt x="515799" y="0"/>
                    <a:pt x="515799" y="0"/>
                    <a:pt x="515799" y="0"/>
                  </a:cubicBezTo>
                  <a:cubicBezTo>
                    <a:pt x="598153" y="0"/>
                    <a:pt x="667504" y="64793"/>
                    <a:pt x="667504" y="146863"/>
                  </a:cubicBezTo>
                  <a:lnTo>
                    <a:pt x="667504" y="514021"/>
                  </a:lnTo>
                  <a:cubicBezTo>
                    <a:pt x="667504" y="596091"/>
                    <a:pt x="598153" y="665203"/>
                    <a:pt x="515799" y="665203"/>
                  </a:cubicBezTo>
                  <a:cubicBezTo>
                    <a:pt x="469745" y="665203"/>
                    <a:pt x="429448" y="665203"/>
                    <a:pt x="394189" y="665203"/>
                  </a:cubicBezTo>
                  <a:lnTo>
                    <a:pt x="349866" y="665203"/>
                  </a:lnTo>
                  <a:lnTo>
                    <a:pt x="349866" y="1154979"/>
                  </a:lnTo>
                  <a:cubicBezTo>
                    <a:pt x="349866" y="2233254"/>
                    <a:pt x="349866" y="2671875"/>
                    <a:pt x="349866" y="2850297"/>
                  </a:cubicBezTo>
                  <a:lnTo>
                    <a:pt x="349866" y="2928703"/>
                  </a:lnTo>
                  <a:lnTo>
                    <a:pt x="421748" y="2932423"/>
                  </a:lnTo>
                  <a:cubicBezTo>
                    <a:pt x="503948" y="2941333"/>
                    <a:pt x="561625" y="2962193"/>
                    <a:pt x="561625" y="2986505"/>
                  </a:cubicBezTo>
                  <a:cubicBezTo>
                    <a:pt x="561625" y="3018921"/>
                    <a:pt x="459088" y="3045200"/>
                    <a:pt x="332602" y="3045200"/>
                  </a:cubicBezTo>
                  <a:cubicBezTo>
                    <a:pt x="206116" y="3045200"/>
                    <a:pt x="103579" y="3018921"/>
                    <a:pt x="103579" y="2986505"/>
                  </a:cubicBezTo>
                  <a:cubicBezTo>
                    <a:pt x="103579" y="2962193"/>
                    <a:pt x="161256" y="2941333"/>
                    <a:pt x="243456" y="2932423"/>
                  </a:cubicBezTo>
                  <a:lnTo>
                    <a:pt x="315339" y="2928703"/>
                  </a:lnTo>
                  <a:lnTo>
                    <a:pt x="315339" y="2564255"/>
                  </a:lnTo>
                  <a:cubicBezTo>
                    <a:pt x="315339" y="1130508"/>
                    <a:pt x="315339" y="772072"/>
                    <a:pt x="315339" y="682462"/>
                  </a:cubicBezTo>
                  <a:lnTo>
                    <a:pt x="315339" y="665203"/>
                  </a:lnTo>
                  <a:lnTo>
                    <a:pt x="302801" y="665203"/>
                  </a:lnTo>
                  <a:cubicBezTo>
                    <a:pt x="147371" y="665203"/>
                    <a:pt x="147371" y="665203"/>
                    <a:pt x="147371" y="665203"/>
                  </a:cubicBezTo>
                  <a:cubicBezTo>
                    <a:pt x="65016" y="665203"/>
                    <a:pt x="0" y="596091"/>
                    <a:pt x="0" y="514021"/>
                  </a:cubicBezTo>
                  <a:cubicBezTo>
                    <a:pt x="0" y="146863"/>
                    <a:pt x="0" y="146863"/>
                    <a:pt x="0" y="146863"/>
                  </a:cubicBezTo>
                  <a:cubicBezTo>
                    <a:pt x="0" y="64793"/>
                    <a:pt x="65016" y="0"/>
                    <a:pt x="14737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12">
              <a:extLst>
                <a:ext uri="{FF2B5EF4-FFF2-40B4-BE49-F238E27FC236}">
                  <a16:creationId xmlns:a16="http://schemas.microsoft.com/office/drawing/2014/main" id="{48CB7386-841E-4F0F-BFDF-AFF9C15EA426}"/>
                </a:ext>
              </a:extLst>
            </p:cNvPr>
            <p:cNvSpPr/>
            <p:nvPr/>
          </p:nvSpPr>
          <p:spPr>
            <a:xfrm>
              <a:off x="8278560" y="4726800"/>
              <a:ext cx="458640" cy="1324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3">
              <a:extLst>
                <a:ext uri="{FF2B5EF4-FFF2-40B4-BE49-F238E27FC236}">
                  <a16:creationId xmlns:a16="http://schemas.microsoft.com/office/drawing/2014/main" id="{CA433A97-C602-4CD6-80EF-2747E885B0CA}"/>
                </a:ext>
              </a:extLst>
            </p:cNvPr>
            <p:cNvSpPr/>
            <p:nvPr/>
          </p:nvSpPr>
          <p:spPr>
            <a:xfrm>
              <a:off x="9057240" y="5106240"/>
              <a:ext cx="641160" cy="183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4">
              <a:extLst>
                <a:ext uri="{FF2B5EF4-FFF2-40B4-BE49-F238E27FC236}">
                  <a16:creationId xmlns:a16="http://schemas.microsoft.com/office/drawing/2014/main" id="{62F6D474-EDE8-4702-8258-5CA25B29A5C0}"/>
                </a:ext>
              </a:extLst>
            </p:cNvPr>
            <p:cNvSpPr/>
            <p:nvPr/>
          </p:nvSpPr>
          <p:spPr>
            <a:xfrm>
              <a:off x="10105560" y="5570280"/>
              <a:ext cx="712800" cy="2062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15">
              <a:extLst>
                <a:ext uri="{FF2B5EF4-FFF2-40B4-BE49-F238E27FC236}">
                  <a16:creationId xmlns:a16="http://schemas.microsoft.com/office/drawing/2014/main" id="{35E8A6B3-D01B-49BA-8626-CE9DD4E8BE68}"/>
                </a:ext>
              </a:extLst>
            </p:cNvPr>
            <p:cNvSpPr/>
            <p:nvPr/>
          </p:nvSpPr>
          <p:spPr>
            <a:xfrm>
              <a:off x="11161080" y="5999040"/>
              <a:ext cx="817920" cy="2383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16">
              <a:extLst>
                <a:ext uri="{FF2B5EF4-FFF2-40B4-BE49-F238E27FC236}">
                  <a16:creationId xmlns:a16="http://schemas.microsoft.com/office/drawing/2014/main" id="{0D135821-007F-4EC6-BA66-35B7A33570DB}"/>
                </a:ext>
              </a:extLst>
            </p:cNvPr>
            <p:cNvSpPr/>
            <p:nvPr/>
          </p:nvSpPr>
          <p:spPr>
            <a:xfrm>
              <a:off x="7729920" y="2526480"/>
              <a:ext cx="302760" cy="345240"/>
            </a:xfrm>
            <a:custGeom>
              <a:avLst/>
              <a:gdLst/>
              <a:ahLst/>
              <a:cxnLst/>
              <a:rect l="l" t="t" r="r" b="b"/>
              <a:pathLst>
                <a:path w="115" h="115">
                  <a:moveTo>
                    <a:pt x="115" y="89"/>
                  </a:moveTo>
                  <a:cubicBezTo>
                    <a:pt x="115" y="104"/>
                    <a:pt x="104" y="115"/>
                    <a:pt x="90" y="115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12" y="115"/>
                    <a:pt x="0" y="104"/>
                    <a:pt x="0" y="8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4" y="0"/>
                    <a:pt x="115" y="12"/>
                    <a:pt x="115" y="26"/>
                  </a:cubicBezTo>
                  <a:lnTo>
                    <a:pt x="115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srgbClr val="000000">
                  <a:alpha val="20000"/>
                </a:srgb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17">
              <a:extLst>
                <a:ext uri="{FF2B5EF4-FFF2-40B4-BE49-F238E27FC236}">
                  <a16:creationId xmlns:a16="http://schemas.microsoft.com/office/drawing/2014/main" id="{B0354D91-136D-4DD7-933E-A1D894098F77}"/>
                </a:ext>
              </a:extLst>
            </p:cNvPr>
            <p:cNvSpPr/>
            <p:nvPr/>
          </p:nvSpPr>
          <p:spPr>
            <a:xfrm>
              <a:off x="8299440" y="3326760"/>
              <a:ext cx="403920" cy="1515240"/>
            </a:xfrm>
            <a:custGeom>
              <a:avLst/>
              <a:gdLst/>
              <a:ahLst/>
              <a:cxnLst/>
              <a:rect l="l" t="t" r="r" b="b"/>
              <a:pathLst>
                <a:path w="662900" h="2179747">
                  <a:moveTo>
                    <a:pt x="147311" y="0"/>
                  </a:moveTo>
                  <a:cubicBezTo>
                    <a:pt x="515589" y="0"/>
                    <a:pt x="515589" y="0"/>
                    <a:pt x="515589" y="0"/>
                  </a:cubicBezTo>
                  <a:cubicBezTo>
                    <a:pt x="597910" y="0"/>
                    <a:pt x="662900" y="69112"/>
                    <a:pt x="662900" y="151183"/>
                  </a:cubicBezTo>
                  <a:lnTo>
                    <a:pt x="662900" y="518340"/>
                  </a:lnTo>
                  <a:cubicBezTo>
                    <a:pt x="662900" y="600411"/>
                    <a:pt x="597910" y="665203"/>
                    <a:pt x="515589" y="665203"/>
                  </a:cubicBezTo>
                  <a:cubicBezTo>
                    <a:pt x="469555" y="665203"/>
                    <a:pt x="429274" y="665203"/>
                    <a:pt x="394029" y="665203"/>
                  </a:cubicBezTo>
                  <a:lnTo>
                    <a:pt x="345262" y="665203"/>
                  </a:lnTo>
                  <a:lnTo>
                    <a:pt x="345262" y="912822"/>
                  </a:lnTo>
                  <a:cubicBezTo>
                    <a:pt x="345262" y="1660755"/>
                    <a:pt x="345262" y="1941230"/>
                    <a:pt x="345262" y="2046408"/>
                  </a:cubicBezTo>
                  <a:lnTo>
                    <a:pt x="345262" y="2046542"/>
                  </a:lnTo>
                  <a:lnTo>
                    <a:pt x="441197" y="2051491"/>
                  </a:lnTo>
                  <a:cubicBezTo>
                    <a:pt x="534962" y="2061624"/>
                    <a:pt x="600755" y="2085347"/>
                    <a:pt x="600755" y="2112996"/>
                  </a:cubicBezTo>
                  <a:cubicBezTo>
                    <a:pt x="600755" y="2149862"/>
                    <a:pt x="483790" y="2179747"/>
                    <a:pt x="339507" y="2179747"/>
                  </a:cubicBezTo>
                  <a:cubicBezTo>
                    <a:pt x="195224" y="2179747"/>
                    <a:pt x="78259" y="2149862"/>
                    <a:pt x="78259" y="2112996"/>
                  </a:cubicBezTo>
                  <a:cubicBezTo>
                    <a:pt x="78259" y="2085347"/>
                    <a:pt x="144052" y="2061624"/>
                    <a:pt x="237818" y="2051491"/>
                  </a:cubicBezTo>
                  <a:lnTo>
                    <a:pt x="315339" y="2047492"/>
                  </a:lnTo>
                  <a:lnTo>
                    <a:pt x="315339" y="1738142"/>
                  </a:lnTo>
                  <a:cubicBezTo>
                    <a:pt x="315339" y="955371"/>
                    <a:pt x="315339" y="739435"/>
                    <a:pt x="315339" y="679866"/>
                  </a:cubicBezTo>
                  <a:lnTo>
                    <a:pt x="315339" y="665203"/>
                  </a:lnTo>
                  <a:lnTo>
                    <a:pt x="302679" y="665203"/>
                  </a:lnTo>
                  <a:cubicBezTo>
                    <a:pt x="147311" y="665203"/>
                    <a:pt x="147311" y="665203"/>
                    <a:pt x="147311" y="665203"/>
                  </a:cubicBezTo>
                  <a:cubicBezTo>
                    <a:pt x="64990" y="665203"/>
                    <a:pt x="0" y="600411"/>
                    <a:pt x="0" y="518340"/>
                  </a:cubicBezTo>
                  <a:cubicBezTo>
                    <a:pt x="0" y="151183"/>
                    <a:pt x="0" y="151183"/>
                    <a:pt x="0" y="151183"/>
                  </a:cubicBezTo>
                  <a:cubicBezTo>
                    <a:pt x="0" y="69112"/>
                    <a:pt x="64990" y="0"/>
                    <a:pt x="14731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18">
              <a:extLst>
                <a:ext uri="{FF2B5EF4-FFF2-40B4-BE49-F238E27FC236}">
                  <a16:creationId xmlns:a16="http://schemas.microsoft.com/office/drawing/2014/main" id="{32A19AF3-EE15-42E3-A6A3-F74E27119B11}"/>
                </a:ext>
              </a:extLst>
            </p:cNvPr>
            <p:cNvSpPr/>
            <p:nvPr/>
          </p:nvSpPr>
          <p:spPr>
            <a:xfrm>
              <a:off x="8350200" y="3385800"/>
              <a:ext cx="302760" cy="345600"/>
            </a:xfrm>
            <a:custGeom>
              <a:avLst/>
              <a:gdLst/>
              <a:ahLst/>
              <a:cxnLst/>
              <a:rect l="l" t="t" r="r" b="b"/>
              <a:pathLst>
                <a:path w="115" h="115">
                  <a:moveTo>
                    <a:pt x="115" y="89"/>
                  </a:moveTo>
                  <a:cubicBezTo>
                    <a:pt x="115" y="103"/>
                    <a:pt x="104" y="115"/>
                    <a:pt x="89" y="115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12" y="115"/>
                    <a:pt x="0" y="103"/>
                    <a:pt x="0" y="8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4" y="0"/>
                    <a:pt x="115" y="11"/>
                    <a:pt x="115" y="26"/>
                  </a:cubicBezTo>
                  <a:lnTo>
                    <a:pt x="115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srgbClr val="000000">
                  <a:alpha val="20000"/>
                </a:srgb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9">
              <a:extLst>
                <a:ext uri="{FF2B5EF4-FFF2-40B4-BE49-F238E27FC236}">
                  <a16:creationId xmlns:a16="http://schemas.microsoft.com/office/drawing/2014/main" id="{27CF5972-ECAE-45D7-B636-1E23EC5412E6}"/>
                </a:ext>
              </a:extLst>
            </p:cNvPr>
            <p:cNvSpPr/>
            <p:nvPr/>
          </p:nvSpPr>
          <p:spPr>
            <a:xfrm>
              <a:off x="9154080" y="4123440"/>
              <a:ext cx="443160" cy="1139040"/>
            </a:xfrm>
            <a:custGeom>
              <a:avLst/>
              <a:gdLst/>
              <a:ahLst/>
              <a:cxnLst/>
              <a:rect l="l" t="t" r="r" b="b"/>
              <a:pathLst>
                <a:path w="727350" h="1638839">
                  <a:moveTo>
                    <a:pt x="200041" y="0"/>
                  </a:moveTo>
                  <a:cubicBezTo>
                    <a:pt x="564134" y="0"/>
                    <a:pt x="564134" y="0"/>
                    <a:pt x="564134" y="0"/>
                  </a:cubicBezTo>
                  <a:cubicBezTo>
                    <a:pt x="646488" y="0"/>
                    <a:pt x="715839" y="64765"/>
                    <a:pt x="715839" y="146800"/>
                  </a:cubicBezTo>
                  <a:lnTo>
                    <a:pt x="715839" y="513799"/>
                  </a:lnTo>
                  <a:cubicBezTo>
                    <a:pt x="715839" y="595835"/>
                    <a:pt x="646488" y="660599"/>
                    <a:pt x="564134" y="660599"/>
                  </a:cubicBezTo>
                  <a:cubicBezTo>
                    <a:pt x="518622" y="660599"/>
                    <a:pt x="478799" y="660599"/>
                    <a:pt x="443955" y="660599"/>
                  </a:cubicBezTo>
                  <a:lnTo>
                    <a:pt x="400502" y="660599"/>
                  </a:lnTo>
                  <a:lnTo>
                    <a:pt x="400502" y="804914"/>
                  </a:lnTo>
                  <a:cubicBezTo>
                    <a:pt x="400502" y="1161433"/>
                    <a:pt x="400502" y="1339693"/>
                    <a:pt x="400502" y="1428823"/>
                  </a:cubicBezTo>
                  <a:lnTo>
                    <a:pt x="400502" y="1454303"/>
                  </a:lnTo>
                  <a:lnTo>
                    <a:pt x="505234" y="1459723"/>
                  </a:lnTo>
                  <a:cubicBezTo>
                    <a:pt x="635762" y="1473875"/>
                    <a:pt x="727350" y="1507005"/>
                    <a:pt x="727350" y="1545618"/>
                  </a:cubicBezTo>
                  <a:cubicBezTo>
                    <a:pt x="727350" y="1597103"/>
                    <a:pt x="564527" y="1638839"/>
                    <a:pt x="363675" y="1638839"/>
                  </a:cubicBezTo>
                  <a:cubicBezTo>
                    <a:pt x="162823" y="1638839"/>
                    <a:pt x="0" y="1597103"/>
                    <a:pt x="0" y="1545618"/>
                  </a:cubicBezTo>
                  <a:cubicBezTo>
                    <a:pt x="0" y="1507005"/>
                    <a:pt x="91588" y="1473875"/>
                    <a:pt x="222117" y="1459723"/>
                  </a:cubicBezTo>
                  <a:lnTo>
                    <a:pt x="363674" y="1452397"/>
                  </a:lnTo>
                  <a:lnTo>
                    <a:pt x="363674" y="1296673"/>
                  </a:lnTo>
                  <a:cubicBezTo>
                    <a:pt x="363674" y="830266"/>
                    <a:pt x="363674" y="701602"/>
                    <a:pt x="363674" y="666109"/>
                  </a:cubicBezTo>
                  <a:lnTo>
                    <a:pt x="363674" y="660599"/>
                  </a:lnTo>
                  <a:lnTo>
                    <a:pt x="353642" y="660599"/>
                  </a:lnTo>
                  <a:cubicBezTo>
                    <a:pt x="200041" y="660599"/>
                    <a:pt x="200041" y="660599"/>
                    <a:pt x="200041" y="660599"/>
                  </a:cubicBezTo>
                  <a:cubicBezTo>
                    <a:pt x="117686" y="660599"/>
                    <a:pt x="48335" y="595835"/>
                    <a:pt x="48335" y="513799"/>
                  </a:cubicBezTo>
                  <a:cubicBezTo>
                    <a:pt x="48335" y="146800"/>
                    <a:pt x="48335" y="146800"/>
                    <a:pt x="48335" y="146800"/>
                  </a:cubicBezTo>
                  <a:cubicBezTo>
                    <a:pt x="48335" y="64765"/>
                    <a:pt x="117686" y="0"/>
                    <a:pt x="200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20">
              <a:extLst>
                <a:ext uri="{FF2B5EF4-FFF2-40B4-BE49-F238E27FC236}">
                  <a16:creationId xmlns:a16="http://schemas.microsoft.com/office/drawing/2014/main" id="{42CF4E38-ACC4-4E7A-833D-09B11E714D41}"/>
                </a:ext>
              </a:extLst>
            </p:cNvPr>
            <p:cNvSpPr/>
            <p:nvPr/>
          </p:nvSpPr>
          <p:spPr>
            <a:xfrm>
              <a:off x="9236880" y="4179600"/>
              <a:ext cx="300240" cy="347040"/>
            </a:xfrm>
            <a:custGeom>
              <a:avLst/>
              <a:gdLst/>
              <a:ahLst/>
              <a:cxnLst/>
              <a:rect l="l" t="t" r="r" b="b"/>
              <a:pathLst>
                <a:path w="114" h="115">
                  <a:moveTo>
                    <a:pt x="114" y="89"/>
                  </a:moveTo>
                  <a:cubicBezTo>
                    <a:pt x="114" y="103"/>
                    <a:pt x="103" y="115"/>
                    <a:pt x="89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11" y="115"/>
                    <a:pt x="0" y="103"/>
                    <a:pt x="0" y="8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3" y="0"/>
                    <a:pt x="114" y="11"/>
                    <a:pt x="114" y="26"/>
                  </a:cubicBezTo>
                  <a:lnTo>
                    <a:pt x="114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srgbClr val="000000">
                  <a:alpha val="20000"/>
                </a:srgb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21">
              <a:extLst>
                <a:ext uri="{FF2B5EF4-FFF2-40B4-BE49-F238E27FC236}">
                  <a16:creationId xmlns:a16="http://schemas.microsoft.com/office/drawing/2014/main" id="{62DA9BFD-970E-43E6-BA22-D75826DD9501}"/>
                </a:ext>
              </a:extLst>
            </p:cNvPr>
            <p:cNvSpPr/>
            <p:nvPr/>
          </p:nvSpPr>
          <p:spPr>
            <a:xfrm>
              <a:off x="10213560" y="3374640"/>
              <a:ext cx="509400" cy="2369880"/>
            </a:xfrm>
            <a:custGeom>
              <a:avLst/>
              <a:gdLst/>
              <a:ahLst/>
              <a:cxnLst/>
              <a:rect l="l" t="t" r="r" b="b"/>
              <a:pathLst>
                <a:path w="835531" h="3408874">
                  <a:moveTo>
                    <a:pt x="198206" y="0"/>
                  </a:moveTo>
                  <a:cubicBezTo>
                    <a:pt x="649103" y="0"/>
                    <a:pt x="649103" y="0"/>
                    <a:pt x="649103" y="0"/>
                  </a:cubicBezTo>
                  <a:cubicBezTo>
                    <a:pt x="753156" y="0"/>
                    <a:pt x="835531" y="82116"/>
                    <a:pt x="835531" y="181519"/>
                  </a:cubicBezTo>
                  <a:lnTo>
                    <a:pt x="835531" y="630995"/>
                  </a:lnTo>
                  <a:cubicBezTo>
                    <a:pt x="835531" y="730398"/>
                    <a:pt x="753156" y="812514"/>
                    <a:pt x="649103" y="812514"/>
                  </a:cubicBezTo>
                  <a:cubicBezTo>
                    <a:pt x="592741" y="812514"/>
                    <a:pt x="543424" y="812514"/>
                    <a:pt x="500272" y="812514"/>
                  </a:cubicBezTo>
                  <a:lnTo>
                    <a:pt x="448840" y="812514"/>
                  </a:lnTo>
                  <a:lnTo>
                    <a:pt x="448840" y="1204043"/>
                  </a:lnTo>
                  <a:cubicBezTo>
                    <a:pt x="448840" y="2502546"/>
                    <a:pt x="448840" y="2989484"/>
                    <a:pt x="448840" y="3172086"/>
                  </a:cubicBezTo>
                  <a:lnTo>
                    <a:pt x="448840" y="3206121"/>
                  </a:lnTo>
                  <a:lnTo>
                    <a:pt x="565989" y="3212068"/>
                  </a:lnTo>
                  <a:cubicBezTo>
                    <a:pt x="712214" y="3227617"/>
                    <a:pt x="814816" y="3264019"/>
                    <a:pt x="814816" y="3306446"/>
                  </a:cubicBezTo>
                  <a:cubicBezTo>
                    <a:pt x="814816" y="3363015"/>
                    <a:pt x="632413" y="3408874"/>
                    <a:pt x="407408" y="3408874"/>
                  </a:cubicBezTo>
                  <a:cubicBezTo>
                    <a:pt x="182403" y="3408874"/>
                    <a:pt x="0" y="3363015"/>
                    <a:pt x="0" y="3306446"/>
                  </a:cubicBezTo>
                  <a:cubicBezTo>
                    <a:pt x="0" y="3264019"/>
                    <a:pt x="102602" y="3227617"/>
                    <a:pt x="248827" y="3212068"/>
                  </a:cubicBezTo>
                  <a:lnTo>
                    <a:pt x="398202" y="3204486"/>
                  </a:lnTo>
                  <a:lnTo>
                    <a:pt x="398202" y="2735651"/>
                  </a:lnTo>
                  <a:cubicBezTo>
                    <a:pt x="398202" y="1563776"/>
                    <a:pt x="398202" y="1087081"/>
                    <a:pt x="398202" y="893172"/>
                  </a:cubicBezTo>
                  <a:lnTo>
                    <a:pt x="398202" y="812514"/>
                  </a:lnTo>
                  <a:lnTo>
                    <a:pt x="388428" y="812514"/>
                  </a:lnTo>
                  <a:cubicBezTo>
                    <a:pt x="198206" y="812514"/>
                    <a:pt x="198206" y="812514"/>
                    <a:pt x="198206" y="812514"/>
                  </a:cubicBezTo>
                  <a:cubicBezTo>
                    <a:pt x="98489" y="812514"/>
                    <a:pt x="16113" y="730398"/>
                    <a:pt x="16113" y="630995"/>
                  </a:cubicBezTo>
                  <a:cubicBezTo>
                    <a:pt x="16113" y="181519"/>
                    <a:pt x="16113" y="181519"/>
                    <a:pt x="16113" y="181519"/>
                  </a:cubicBezTo>
                  <a:cubicBezTo>
                    <a:pt x="16113" y="82116"/>
                    <a:pt x="98489" y="0"/>
                    <a:pt x="198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22">
              <a:extLst>
                <a:ext uri="{FF2B5EF4-FFF2-40B4-BE49-F238E27FC236}">
                  <a16:creationId xmlns:a16="http://schemas.microsoft.com/office/drawing/2014/main" id="{60E016FF-C335-4202-8A8E-A7CCDBEF9E40}"/>
                </a:ext>
              </a:extLst>
            </p:cNvPr>
            <p:cNvSpPr/>
            <p:nvPr/>
          </p:nvSpPr>
          <p:spPr>
            <a:xfrm>
              <a:off x="10288080" y="3446640"/>
              <a:ext cx="371520" cy="420480"/>
            </a:xfrm>
            <a:custGeom>
              <a:avLst/>
              <a:gdLst/>
              <a:ahLst/>
              <a:cxnLst/>
              <a:rect l="l" t="t" r="r" b="b"/>
              <a:pathLst>
                <a:path w="141" h="140">
                  <a:moveTo>
                    <a:pt x="141" y="109"/>
                  </a:moveTo>
                  <a:cubicBezTo>
                    <a:pt x="141" y="126"/>
                    <a:pt x="127" y="140"/>
                    <a:pt x="109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14" y="140"/>
                    <a:pt x="0" y="126"/>
                    <a:pt x="0" y="10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7" y="0"/>
                    <a:pt x="141" y="14"/>
                    <a:pt x="141" y="31"/>
                  </a:cubicBezTo>
                  <a:lnTo>
                    <a:pt x="141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srgbClr val="000000">
                  <a:alpha val="20000"/>
                </a:srgb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23">
              <a:extLst>
                <a:ext uri="{FF2B5EF4-FFF2-40B4-BE49-F238E27FC236}">
                  <a16:creationId xmlns:a16="http://schemas.microsoft.com/office/drawing/2014/main" id="{8737BAE7-EBAB-4F25-8CF2-2699E5DD6C21}"/>
                </a:ext>
              </a:extLst>
            </p:cNvPr>
            <p:cNvSpPr/>
            <p:nvPr/>
          </p:nvSpPr>
          <p:spPr>
            <a:xfrm>
              <a:off x="11288520" y="4405320"/>
              <a:ext cx="566640" cy="1792080"/>
            </a:xfrm>
            <a:custGeom>
              <a:avLst/>
              <a:gdLst/>
              <a:ahLst/>
              <a:cxnLst/>
              <a:rect l="l" t="t" r="r" b="b"/>
              <a:pathLst>
                <a:path w="929902" h="2577947">
                  <a:moveTo>
                    <a:pt x="215147" y="0"/>
                  </a:moveTo>
                  <a:cubicBezTo>
                    <a:pt x="717059" y="0"/>
                    <a:pt x="717059" y="0"/>
                    <a:pt x="717059" y="0"/>
                  </a:cubicBezTo>
                  <a:cubicBezTo>
                    <a:pt x="829556" y="0"/>
                    <a:pt x="916093" y="90891"/>
                    <a:pt x="916093" y="203423"/>
                  </a:cubicBezTo>
                  <a:lnTo>
                    <a:pt x="916093" y="701160"/>
                  </a:lnTo>
                  <a:cubicBezTo>
                    <a:pt x="916093" y="813692"/>
                    <a:pt x="829556" y="904583"/>
                    <a:pt x="717059" y="904583"/>
                  </a:cubicBezTo>
                  <a:cubicBezTo>
                    <a:pt x="654320" y="904583"/>
                    <a:pt x="599423" y="904583"/>
                    <a:pt x="551389" y="904583"/>
                  </a:cubicBezTo>
                  <a:lnTo>
                    <a:pt x="492574" y="904583"/>
                  </a:lnTo>
                  <a:lnTo>
                    <a:pt x="492574" y="1140819"/>
                  </a:lnTo>
                  <a:cubicBezTo>
                    <a:pt x="492574" y="1794621"/>
                    <a:pt x="492574" y="2121522"/>
                    <a:pt x="492574" y="2284973"/>
                  </a:cubicBezTo>
                  <a:lnTo>
                    <a:pt x="492574" y="2346167"/>
                  </a:lnTo>
                  <a:lnTo>
                    <a:pt x="558655" y="2347833"/>
                  </a:lnTo>
                  <a:cubicBezTo>
                    <a:pt x="770525" y="2358672"/>
                    <a:pt x="929902" y="2405538"/>
                    <a:pt x="929902" y="2461709"/>
                  </a:cubicBezTo>
                  <a:cubicBezTo>
                    <a:pt x="929902" y="2525905"/>
                    <a:pt x="721736" y="2577947"/>
                    <a:pt x="464951" y="2577947"/>
                  </a:cubicBezTo>
                  <a:cubicBezTo>
                    <a:pt x="208166" y="2577947"/>
                    <a:pt x="0" y="2525905"/>
                    <a:pt x="0" y="2461709"/>
                  </a:cubicBezTo>
                  <a:cubicBezTo>
                    <a:pt x="0" y="2405538"/>
                    <a:pt x="159377" y="2358672"/>
                    <a:pt x="371247" y="2347833"/>
                  </a:cubicBezTo>
                  <a:lnTo>
                    <a:pt x="439633" y="2346109"/>
                  </a:lnTo>
                  <a:lnTo>
                    <a:pt x="439633" y="2104784"/>
                  </a:lnTo>
                  <a:cubicBezTo>
                    <a:pt x="439633" y="1367228"/>
                    <a:pt x="439633" y="1067206"/>
                    <a:pt x="439633" y="945163"/>
                  </a:cubicBezTo>
                  <a:lnTo>
                    <a:pt x="439633" y="904583"/>
                  </a:lnTo>
                  <a:lnTo>
                    <a:pt x="426891" y="904583"/>
                  </a:lnTo>
                  <a:cubicBezTo>
                    <a:pt x="215147" y="904583"/>
                    <a:pt x="215147" y="904583"/>
                    <a:pt x="215147" y="904583"/>
                  </a:cubicBezTo>
                  <a:cubicBezTo>
                    <a:pt x="106976" y="904583"/>
                    <a:pt x="16113" y="813692"/>
                    <a:pt x="16113" y="701160"/>
                  </a:cubicBezTo>
                  <a:cubicBezTo>
                    <a:pt x="16113" y="203423"/>
                    <a:pt x="16113" y="203423"/>
                    <a:pt x="16113" y="203423"/>
                  </a:cubicBezTo>
                  <a:cubicBezTo>
                    <a:pt x="16113" y="90891"/>
                    <a:pt x="106976" y="0"/>
                    <a:pt x="21514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24">
              <a:extLst>
                <a:ext uri="{FF2B5EF4-FFF2-40B4-BE49-F238E27FC236}">
                  <a16:creationId xmlns:a16="http://schemas.microsoft.com/office/drawing/2014/main" id="{830A9A57-34A2-4880-9F8A-A022045C4BD4}"/>
                </a:ext>
              </a:extLst>
            </p:cNvPr>
            <p:cNvSpPr/>
            <p:nvPr/>
          </p:nvSpPr>
          <p:spPr>
            <a:xfrm>
              <a:off x="11367360" y="4483440"/>
              <a:ext cx="410760" cy="471960"/>
            </a:xfrm>
            <a:custGeom>
              <a:avLst/>
              <a:gdLst/>
              <a:ahLst/>
              <a:cxnLst/>
              <a:rect l="l" t="t" r="r" b="b"/>
              <a:pathLst>
                <a:path w="156" h="157">
                  <a:moveTo>
                    <a:pt x="156" y="122"/>
                  </a:moveTo>
                  <a:cubicBezTo>
                    <a:pt x="156" y="141"/>
                    <a:pt x="141" y="157"/>
                    <a:pt x="121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16" y="157"/>
                    <a:pt x="0" y="141"/>
                    <a:pt x="0" y="12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41" y="0"/>
                    <a:pt x="156" y="16"/>
                    <a:pt x="156" y="35"/>
                  </a:cubicBezTo>
                  <a:lnTo>
                    <a:pt x="156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63500" dist="50800" dir="16200000">
                <a:srgbClr val="000000">
                  <a:alpha val="20000"/>
                </a:srgb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CustomShape 27">
              <a:extLst>
                <a:ext uri="{FF2B5EF4-FFF2-40B4-BE49-F238E27FC236}">
                  <a16:creationId xmlns:a16="http://schemas.microsoft.com/office/drawing/2014/main" id="{9CB26F8F-18A1-474D-B350-8B089833CFBB}"/>
                </a:ext>
              </a:extLst>
            </p:cNvPr>
            <p:cNvSpPr/>
            <p:nvPr/>
          </p:nvSpPr>
          <p:spPr>
            <a:xfrm>
              <a:off x="9648000" y="4033080"/>
              <a:ext cx="892440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14" name="Group 29">
              <a:extLst>
                <a:ext uri="{FF2B5EF4-FFF2-40B4-BE49-F238E27FC236}">
                  <a16:creationId xmlns:a16="http://schemas.microsoft.com/office/drawing/2014/main" id="{36A6BF6E-3951-4183-8CCD-CFC172BD2DC6}"/>
                </a:ext>
              </a:extLst>
            </p:cNvPr>
            <p:cNvGrpSpPr/>
            <p:nvPr/>
          </p:nvGrpSpPr>
          <p:grpSpPr>
            <a:xfrm>
              <a:off x="9299520" y="4253040"/>
              <a:ext cx="174960" cy="200160"/>
              <a:chOff x="9299520" y="4253040"/>
              <a:chExt cx="174960" cy="200160"/>
            </a:xfrm>
          </p:grpSpPr>
          <p:sp>
            <p:nvSpPr>
              <p:cNvPr id="170" name="CustomShape 30">
                <a:extLst>
                  <a:ext uri="{FF2B5EF4-FFF2-40B4-BE49-F238E27FC236}">
                    <a16:creationId xmlns:a16="http://schemas.microsoft.com/office/drawing/2014/main" id="{F6231D0F-CD03-4099-8379-44B8F34BD7C4}"/>
                  </a:ext>
                </a:extLst>
              </p:cNvPr>
              <p:cNvSpPr/>
              <p:nvPr/>
            </p:nvSpPr>
            <p:spPr>
              <a:xfrm>
                <a:off x="9299520" y="4319640"/>
                <a:ext cx="17496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602">
                    <a:moveTo>
                      <a:pt x="889" y="572"/>
                    </a:moveTo>
                    <a:lnTo>
                      <a:pt x="843" y="572"/>
                    </a:lnTo>
                    <a:lnTo>
                      <a:pt x="843" y="16"/>
                    </a:lnTo>
                    <a:lnTo>
                      <a:pt x="843" y="12"/>
                    </a:lnTo>
                    <a:lnTo>
                      <a:pt x="842" y="9"/>
                    </a:lnTo>
                    <a:lnTo>
                      <a:pt x="841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4" y="2"/>
                    </a:lnTo>
                    <a:lnTo>
                      <a:pt x="831" y="1"/>
                    </a:lnTo>
                    <a:lnTo>
                      <a:pt x="828" y="1"/>
                    </a:lnTo>
                    <a:lnTo>
                      <a:pt x="708" y="0"/>
                    </a:lnTo>
                    <a:lnTo>
                      <a:pt x="704" y="1"/>
                    </a:lnTo>
                    <a:lnTo>
                      <a:pt x="702" y="2"/>
                    </a:lnTo>
                    <a:lnTo>
                      <a:pt x="699" y="3"/>
                    </a:lnTo>
                    <a:lnTo>
                      <a:pt x="697" y="5"/>
                    </a:lnTo>
                    <a:lnTo>
                      <a:pt x="695" y="7"/>
                    </a:lnTo>
                    <a:lnTo>
                      <a:pt x="694" y="9"/>
                    </a:lnTo>
                    <a:lnTo>
                      <a:pt x="693" y="12"/>
                    </a:lnTo>
                    <a:lnTo>
                      <a:pt x="693" y="16"/>
                    </a:lnTo>
                    <a:lnTo>
                      <a:pt x="693" y="572"/>
                    </a:lnTo>
                    <a:lnTo>
                      <a:pt x="632" y="572"/>
                    </a:lnTo>
                    <a:lnTo>
                      <a:pt x="632" y="286"/>
                    </a:lnTo>
                    <a:lnTo>
                      <a:pt x="632" y="283"/>
                    </a:lnTo>
                    <a:lnTo>
                      <a:pt x="631" y="281"/>
                    </a:lnTo>
                    <a:lnTo>
                      <a:pt x="630" y="277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3" y="272"/>
                    </a:lnTo>
                    <a:lnTo>
                      <a:pt x="621" y="271"/>
                    </a:lnTo>
                    <a:lnTo>
                      <a:pt x="617" y="271"/>
                    </a:lnTo>
                    <a:lnTo>
                      <a:pt x="497" y="271"/>
                    </a:lnTo>
                    <a:lnTo>
                      <a:pt x="494" y="271"/>
                    </a:lnTo>
                    <a:lnTo>
                      <a:pt x="491" y="272"/>
                    </a:lnTo>
                    <a:lnTo>
                      <a:pt x="489" y="274"/>
                    </a:lnTo>
                    <a:lnTo>
                      <a:pt x="487" y="275"/>
                    </a:lnTo>
                    <a:lnTo>
                      <a:pt x="484" y="277"/>
                    </a:lnTo>
                    <a:lnTo>
                      <a:pt x="483" y="281"/>
                    </a:lnTo>
                    <a:lnTo>
                      <a:pt x="482" y="283"/>
                    </a:lnTo>
                    <a:lnTo>
                      <a:pt x="482" y="286"/>
                    </a:lnTo>
                    <a:lnTo>
                      <a:pt x="482" y="572"/>
                    </a:lnTo>
                    <a:lnTo>
                      <a:pt x="421" y="572"/>
                    </a:lnTo>
                    <a:lnTo>
                      <a:pt x="421" y="196"/>
                    </a:lnTo>
                    <a:lnTo>
                      <a:pt x="421" y="193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3"/>
                    </a:lnTo>
                    <a:lnTo>
                      <a:pt x="413" y="182"/>
                    </a:lnTo>
                    <a:lnTo>
                      <a:pt x="409" y="181"/>
                    </a:lnTo>
                    <a:lnTo>
                      <a:pt x="406" y="181"/>
                    </a:lnTo>
                    <a:lnTo>
                      <a:pt x="286" y="181"/>
                    </a:lnTo>
                    <a:lnTo>
                      <a:pt x="283" y="181"/>
                    </a:lnTo>
                    <a:lnTo>
                      <a:pt x="281" y="182"/>
                    </a:lnTo>
                    <a:lnTo>
                      <a:pt x="277" y="183"/>
                    </a:lnTo>
                    <a:lnTo>
                      <a:pt x="275" y="185"/>
                    </a:lnTo>
                    <a:lnTo>
                      <a:pt x="273" y="187"/>
                    </a:lnTo>
                    <a:lnTo>
                      <a:pt x="272" y="190"/>
                    </a:lnTo>
                    <a:lnTo>
                      <a:pt x="271" y="193"/>
                    </a:lnTo>
                    <a:lnTo>
                      <a:pt x="271" y="196"/>
                    </a:lnTo>
                    <a:lnTo>
                      <a:pt x="271" y="572"/>
                    </a:lnTo>
                    <a:lnTo>
                      <a:pt x="211" y="572"/>
                    </a:lnTo>
                    <a:lnTo>
                      <a:pt x="211" y="406"/>
                    </a:lnTo>
                    <a:lnTo>
                      <a:pt x="211" y="404"/>
                    </a:lnTo>
                    <a:lnTo>
                      <a:pt x="210" y="401"/>
                    </a:lnTo>
                    <a:lnTo>
                      <a:pt x="209" y="399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3"/>
                    </a:lnTo>
                    <a:lnTo>
                      <a:pt x="199" y="392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2"/>
                    </a:lnTo>
                    <a:lnTo>
                      <a:pt x="69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9"/>
                    </a:lnTo>
                    <a:lnTo>
                      <a:pt x="62" y="401"/>
                    </a:lnTo>
                    <a:lnTo>
                      <a:pt x="61" y="404"/>
                    </a:lnTo>
                    <a:lnTo>
                      <a:pt x="61" y="406"/>
                    </a:lnTo>
                    <a:lnTo>
                      <a:pt x="61" y="572"/>
                    </a:lnTo>
                    <a:lnTo>
                      <a:pt x="15" y="572"/>
                    </a:lnTo>
                    <a:lnTo>
                      <a:pt x="13" y="572"/>
                    </a:lnTo>
                    <a:lnTo>
                      <a:pt x="9" y="573"/>
                    </a:lnTo>
                    <a:lnTo>
                      <a:pt x="7" y="575"/>
                    </a:lnTo>
                    <a:lnTo>
                      <a:pt x="5" y="577"/>
                    </a:lnTo>
                    <a:lnTo>
                      <a:pt x="3" y="579"/>
                    </a:lnTo>
                    <a:lnTo>
                      <a:pt x="2" y="581"/>
                    </a:lnTo>
                    <a:lnTo>
                      <a:pt x="1" y="584"/>
                    </a:lnTo>
                    <a:lnTo>
                      <a:pt x="0" y="587"/>
                    </a:lnTo>
                    <a:lnTo>
                      <a:pt x="1" y="591"/>
                    </a:lnTo>
                    <a:lnTo>
                      <a:pt x="2" y="593"/>
                    </a:lnTo>
                    <a:lnTo>
                      <a:pt x="3" y="596"/>
                    </a:lnTo>
                    <a:lnTo>
                      <a:pt x="5" y="598"/>
                    </a:lnTo>
                    <a:lnTo>
                      <a:pt x="7" y="600"/>
                    </a:lnTo>
                    <a:lnTo>
                      <a:pt x="9" y="601"/>
                    </a:lnTo>
                    <a:lnTo>
                      <a:pt x="13" y="602"/>
                    </a:lnTo>
                    <a:lnTo>
                      <a:pt x="15" y="602"/>
                    </a:lnTo>
                    <a:lnTo>
                      <a:pt x="76" y="602"/>
                    </a:lnTo>
                    <a:lnTo>
                      <a:pt x="196" y="602"/>
                    </a:lnTo>
                    <a:lnTo>
                      <a:pt x="286" y="602"/>
                    </a:lnTo>
                    <a:lnTo>
                      <a:pt x="406" y="602"/>
                    </a:lnTo>
                    <a:lnTo>
                      <a:pt x="497" y="602"/>
                    </a:lnTo>
                    <a:lnTo>
                      <a:pt x="617" y="602"/>
                    </a:lnTo>
                    <a:lnTo>
                      <a:pt x="708" y="602"/>
                    </a:lnTo>
                    <a:lnTo>
                      <a:pt x="828" y="602"/>
                    </a:lnTo>
                    <a:lnTo>
                      <a:pt x="889" y="602"/>
                    </a:lnTo>
                    <a:lnTo>
                      <a:pt x="891" y="602"/>
                    </a:lnTo>
                    <a:lnTo>
                      <a:pt x="894" y="601"/>
                    </a:lnTo>
                    <a:lnTo>
                      <a:pt x="896" y="600"/>
                    </a:lnTo>
                    <a:lnTo>
                      <a:pt x="898" y="598"/>
                    </a:lnTo>
                    <a:lnTo>
                      <a:pt x="901" y="596"/>
                    </a:lnTo>
                    <a:lnTo>
                      <a:pt x="902" y="593"/>
                    </a:lnTo>
                    <a:lnTo>
                      <a:pt x="903" y="591"/>
                    </a:lnTo>
                    <a:lnTo>
                      <a:pt x="904" y="587"/>
                    </a:lnTo>
                    <a:lnTo>
                      <a:pt x="903" y="584"/>
                    </a:lnTo>
                    <a:lnTo>
                      <a:pt x="902" y="581"/>
                    </a:lnTo>
                    <a:lnTo>
                      <a:pt x="901" y="579"/>
                    </a:lnTo>
                    <a:lnTo>
                      <a:pt x="898" y="577"/>
                    </a:lnTo>
                    <a:lnTo>
                      <a:pt x="896" y="575"/>
                    </a:lnTo>
                    <a:lnTo>
                      <a:pt x="894" y="573"/>
                    </a:lnTo>
                    <a:lnTo>
                      <a:pt x="891" y="572"/>
                    </a:lnTo>
                    <a:lnTo>
                      <a:pt x="889" y="5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" name="CustomShape 31">
                <a:extLst>
                  <a:ext uri="{FF2B5EF4-FFF2-40B4-BE49-F238E27FC236}">
                    <a16:creationId xmlns:a16="http://schemas.microsoft.com/office/drawing/2014/main" id="{112A0FC5-D88E-4539-B7EA-45E650D3A448}"/>
                  </a:ext>
                </a:extLst>
              </p:cNvPr>
              <p:cNvSpPr/>
              <p:nvPr/>
            </p:nvSpPr>
            <p:spPr>
              <a:xfrm>
                <a:off x="9311040" y="4253040"/>
                <a:ext cx="15372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97">
                    <a:moveTo>
                      <a:pt x="60" y="497"/>
                    </a:moveTo>
                    <a:lnTo>
                      <a:pt x="65" y="497"/>
                    </a:lnTo>
                    <a:lnTo>
                      <a:pt x="72" y="496"/>
                    </a:lnTo>
                    <a:lnTo>
                      <a:pt x="77" y="494"/>
                    </a:lnTo>
                    <a:lnTo>
                      <a:pt x="83" y="493"/>
                    </a:lnTo>
                    <a:lnTo>
                      <a:pt x="89" y="489"/>
                    </a:lnTo>
                    <a:lnTo>
                      <a:pt x="93" y="486"/>
                    </a:lnTo>
                    <a:lnTo>
                      <a:pt x="97" y="483"/>
                    </a:lnTo>
                    <a:lnTo>
                      <a:pt x="102" y="480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2" y="466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9"/>
                    </a:lnTo>
                    <a:lnTo>
                      <a:pt x="120" y="443"/>
                    </a:lnTo>
                    <a:lnTo>
                      <a:pt x="120" y="437"/>
                    </a:lnTo>
                    <a:lnTo>
                      <a:pt x="119" y="429"/>
                    </a:lnTo>
                    <a:lnTo>
                      <a:pt x="118" y="423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0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7" y="301"/>
                    </a:lnTo>
                    <a:lnTo>
                      <a:pt x="285" y="302"/>
                    </a:lnTo>
                    <a:lnTo>
                      <a:pt x="293" y="301"/>
                    </a:lnTo>
                    <a:lnTo>
                      <a:pt x="300" y="299"/>
                    </a:lnTo>
                    <a:lnTo>
                      <a:pt x="307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7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2"/>
                    </a:lnTo>
                    <a:lnTo>
                      <a:pt x="451" y="337"/>
                    </a:lnTo>
                    <a:lnTo>
                      <a:pt x="452" y="343"/>
                    </a:lnTo>
                    <a:lnTo>
                      <a:pt x="454" y="349"/>
                    </a:lnTo>
                    <a:lnTo>
                      <a:pt x="456" y="354"/>
                    </a:lnTo>
                    <a:lnTo>
                      <a:pt x="458" y="360"/>
                    </a:lnTo>
                    <a:lnTo>
                      <a:pt x="461" y="365"/>
                    </a:lnTo>
                    <a:lnTo>
                      <a:pt x="464" y="369"/>
                    </a:lnTo>
                    <a:lnTo>
                      <a:pt x="469" y="374"/>
                    </a:lnTo>
                    <a:lnTo>
                      <a:pt x="473" y="378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8" y="386"/>
                    </a:lnTo>
                    <a:lnTo>
                      <a:pt x="493" y="389"/>
                    </a:lnTo>
                    <a:lnTo>
                      <a:pt x="499" y="391"/>
                    </a:lnTo>
                    <a:lnTo>
                      <a:pt x="505" y="391"/>
                    </a:lnTo>
                    <a:lnTo>
                      <a:pt x="511" y="392"/>
                    </a:lnTo>
                    <a:lnTo>
                      <a:pt x="518" y="391"/>
                    </a:lnTo>
                    <a:lnTo>
                      <a:pt x="523" y="391"/>
                    </a:lnTo>
                    <a:lnTo>
                      <a:pt x="529" y="389"/>
                    </a:lnTo>
                    <a:lnTo>
                      <a:pt x="535" y="386"/>
                    </a:lnTo>
                    <a:lnTo>
                      <a:pt x="540" y="384"/>
                    </a:lnTo>
                    <a:lnTo>
                      <a:pt x="545" y="381"/>
                    </a:lnTo>
                    <a:lnTo>
                      <a:pt x="550" y="378"/>
                    </a:lnTo>
                    <a:lnTo>
                      <a:pt x="553" y="374"/>
                    </a:lnTo>
                    <a:lnTo>
                      <a:pt x="558" y="369"/>
                    </a:lnTo>
                    <a:lnTo>
                      <a:pt x="561" y="365"/>
                    </a:lnTo>
                    <a:lnTo>
                      <a:pt x="564" y="360"/>
                    </a:lnTo>
                    <a:lnTo>
                      <a:pt x="567" y="354"/>
                    </a:lnTo>
                    <a:lnTo>
                      <a:pt x="568" y="349"/>
                    </a:lnTo>
                    <a:lnTo>
                      <a:pt x="570" y="343"/>
                    </a:lnTo>
                    <a:lnTo>
                      <a:pt x="571" y="337"/>
                    </a:lnTo>
                    <a:lnTo>
                      <a:pt x="571" y="332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60" y="296"/>
                    </a:lnTo>
                    <a:lnTo>
                      <a:pt x="711" y="114"/>
                    </a:lnTo>
                    <a:lnTo>
                      <a:pt x="717" y="117"/>
                    </a:lnTo>
                    <a:lnTo>
                      <a:pt x="724" y="119"/>
                    </a:lnTo>
                    <a:lnTo>
                      <a:pt x="730" y="120"/>
                    </a:lnTo>
                    <a:lnTo>
                      <a:pt x="737" y="120"/>
                    </a:lnTo>
                    <a:lnTo>
                      <a:pt x="743" y="120"/>
                    </a:lnTo>
                    <a:lnTo>
                      <a:pt x="750" y="119"/>
                    </a:lnTo>
                    <a:lnTo>
                      <a:pt x="755" y="118"/>
                    </a:lnTo>
                    <a:lnTo>
                      <a:pt x="760" y="116"/>
                    </a:lnTo>
                    <a:lnTo>
                      <a:pt x="766" y="113"/>
                    </a:lnTo>
                    <a:lnTo>
                      <a:pt x="771" y="110"/>
                    </a:lnTo>
                    <a:lnTo>
                      <a:pt x="775" y="106"/>
                    </a:lnTo>
                    <a:lnTo>
                      <a:pt x="780" y="103"/>
                    </a:lnTo>
                    <a:lnTo>
                      <a:pt x="784" y="99"/>
                    </a:lnTo>
                    <a:lnTo>
                      <a:pt x="787" y="94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5" y="79"/>
                    </a:lnTo>
                    <a:lnTo>
                      <a:pt x="796" y="72"/>
                    </a:lnTo>
                    <a:lnTo>
                      <a:pt x="797" y="67"/>
                    </a:lnTo>
                    <a:lnTo>
                      <a:pt x="797" y="60"/>
                    </a:lnTo>
                    <a:lnTo>
                      <a:pt x="797" y="54"/>
                    </a:lnTo>
                    <a:lnTo>
                      <a:pt x="796" y="48"/>
                    </a:lnTo>
                    <a:lnTo>
                      <a:pt x="795" y="42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7" y="27"/>
                    </a:lnTo>
                    <a:lnTo>
                      <a:pt x="784" y="22"/>
                    </a:lnTo>
                    <a:lnTo>
                      <a:pt x="780" y="17"/>
                    </a:lnTo>
                    <a:lnTo>
                      <a:pt x="775" y="14"/>
                    </a:lnTo>
                    <a:lnTo>
                      <a:pt x="771" y="10"/>
                    </a:lnTo>
                    <a:lnTo>
                      <a:pt x="766" y="8"/>
                    </a:lnTo>
                    <a:lnTo>
                      <a:pt x="760" y="5"/>
                    </a:lnTo>
                    <a:lnTo>
                      <a:pt x="755" y="2"/>
                    </a:lnTo>
                    <a:lnTo>
                      <a:pt x="750" y="1"/>
                    </a:lnTo>
                    <a:lnTo>
                      <a:pt x="743" y="0"/>
                    </a:lnTo>
                    <a:lnTo>
                      <a:pt x="737" y="0"/>
                    </a:lnTo>
                    <a:lnTo>
                      <a:pt x="731" y="0"/>
                    </a:lnTo>
                    <a:lnTo>
                      <a:pt x="725" y="1"/>
                    </a:lnTo>
                    <a:lnTo>
                      <a:pt x="719" y="2"/>
                    </a:lnTo>
                    <a:lnTo>
                      <a:pt x="713" y="5"/>
                    </a:lnTo>
                    <a:lnTo>
                      <a:pt x="709" y="8"/>
                    </a:lnTo>
                    <a:lnTo>
                      <a:pt x="703" y="10"/>
                    </a:lnTo>
                    <a:lnTo>
                      <a:pt x="699" y="14"/>
                    </a:lnTo>
                    <a:lnTo>
                      <a:pt x="695" y="17"/>
                    </a:lnTo>
                    <a:lnTo>
                      <a:pt x="691" y="22"/>
                    </a:lnTo>
                    <a:lnTo>
                      <a:pt x="687" y="27"/>
                    </a:lnTo>
                    <a:lnTo>
                      <a:pt x="684" y="31"/>
                    </a:lnTo>
                    <a:lnTo>
                      <a:pt x="682" y="37"/>
                    </a:lnTo>
                    <a:lnTo>
                      <a:pt x="680" y="42"/>
                    </a:lnTo>
                    <a:lnTo>
                      <a:pt x="678" y="48"/>
                    </a:lnTo>
                    <a:lnTo>
                      <a:pt x="677" y="54"/>
                    </a:lnTo>
                    <a:lnTo>
                      <a:pt x="677" y="60"/>
                    </a:lnTo>
                    <a:lnTo>
                      <a:pt x="678" y="70"/>
                    </a:lnTo>
                    <a:lnTo>
                      <a:pt x="680" y="79"/>
                    </a:lnTo>
                    <a:lnTo>
                      <a:pt x="683" y="87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1" y="275"/>
                    </a:lnTo>
                    <a:lnTo>
                      <a:pt x="524" y="273"/>
                    </a:lnTo>
                    <a:lnTo>
                      <a:pt x="518" y="272"/>
                    </a:lnTo>
                    <a:lnTo>
                      <a:pt x="511" y="271"/>
                    </a:lnTo>
                    <a:lnTo>
                      <a:pt x="504" y="272"/>
                    </a:lnTo>
                    <a:lnTo>
                      <a:pt x="496" y="273"/>
                    </a:lnTo>
                    <a:lnTo>
                      <a:pt x="490" y="275"/>
                    </a:lnTo>
                    <a:lnTo>
                      <a:pt x="484" y="278"/>
                    </a:lnTo>
                    <a:lnTo>
                      <a:pt x="478" y="281"/>
                    </a:lnTo>
                    <a:lnTo>
                      <a:pt x="472" y="286"/>
                    </a:lnTo>
                    <a:lnTo>
                      <a:pt x="467" y="291"/>
                    </a:lnTo>
                    <a:lnTo>
                      <a:pt x="463" y="295"/>
                    </a:lnTo>
                    <a:lnTo>
                      <a:pt x="345" y="248"/>
                    </a:lnTo>
                    <a:lnTo>
                      <a:pt x="345" y="245"/>
                    </a:lnTo>
                    <a:lnTo>
                      <a:pt x="345" y="240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3"/>
                    </a:lnTo>
                    <a:lnTo>
                      <a:pt x="336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1"/>
                    </a:lnTo>
                    <a:lnTo>
                      <a:pt x="292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1"/>
                    </a:lnTo>
                    <a:lnTo>
                      <a:pt x="268" y="184"/>
                    </a:lnTo>
                    <a:lnTo>
                      <a:pt x="262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8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3" y="213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0"/>
                    </a:lnTo>
                    <a:lnTo>
                      <a:pt x="226" y="248"/>
                    </a:lnTo>
                    <a:lnTo>
                      <a:pt x="227" y="254"/>
                    </a:lnTo>
                    <a:lnTo>
                      <a:pt x="229" y="261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2"/>
                    </a:lnTo>
                    <a:lnTo>
                      <a:pt x="78" y="379"/>
                    </a:lnTo>
                    <a:lnTo>
                      <a:pt x="68" y="377"/>
                    </a:lnTo>
                    <a:lnTo>
                      <a:pt x="60" y="377"/>
                    </a:lnTo>
                    <a:lnTo>
                      <a:pt x="53" y="377"/>
                    </a:lnTo>
                    <a:lnTo>
                      <a:pt x="47" y="378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3"/>
                    </a:lnTo>
                    <a:lnTo>
                      <a:pt x="26" y="386"/>
                    </a:lnTo>
                    <a:lnTo>
                      <a:pt x="21" y="391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9" y="402"/>
                    </a:lnTo>
                    <a:lnTo>
                      <a:pt x="6" y="408"/>
                    </a:lnTo>
                    <a:lnTo>
                      <a:pt x="4" y="413"/>
                    </a:lnTo>
                    <a:lnTo>
                      <a:pt x="2" y="419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7"/>
                    </a:lnTo>
                    <a:lnTo>
                      <a:pt x="0" y="443"/>
                    </a:lnTo>
                    <a:lnTo>
                      <a:pt x="1" y="449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6"/>
                    </a:lnTo>
                    <a:lnTo>
                      <a:pt x="9" y="470"/>
                    </a:lnTo>
                    <a:lnTo>
                      <a:pt x="13" y="475"/>
                    </a:lnTo>
                    <a:lnTo>
                      <a:pt x="17" y="480"/>
                    </a:lnTo>
                    <a:lnTo>
                      <a:pt x="21" y="483"/>
                    </a:lnTo>
                    <a:lnTo>
                      <a:pt x="26" y="486"/>
                    </a:lnTo>
                    <a:lnTo>
                      <a:pt x="31" y="489"/>
                    </a:lnTo>
                    <a:lnTo>
                      <a:pt x="36" y="493"/>
                    </a:lnTo>
                    <a:lnTo>
                      <a:pt x="42" y="494"/>
                    </a:lnTo>
                    <a:lnTo>
                      <a:pt x="47" y="496"/>
                    </a:lnTo>
                    <a:lnTo>
                      <a:pt x="53" y="497"/>
                    </a:lnTo>
                    <a:lnTo>
                      <a:pt x="60" y="4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15" name="Group 32">
              <a:extLst>
                <a:ext uri="{FF2B5EF4-FFF2-40B4-BE49-F238E27FC236}">
                  <a16:creationId xmlns:a16="http://schemas.microsoft.com/office/drawing/2014/main" id="{A10B2A0C-4FC5-4B32-85F2-BF8276E93250}"/>
                </a:ext>
              </a:extLst>
            </p:cNvPr>
            <p:cNvGrpSpPr/>
            <p:nvPr/>
          </p:nvGrpSpPr>
          <p:grpSpPr>
            <a:xfrm>
              <a:off x="10386360" y="3557160"/>
              <a:ext cx="174960" cy="199800"/>
              <a:chOff x="10386360" y="3557160"/>
              <a:chExt cx="174960" cy="199800"/>
            </a:xfrm>
          </p:grpSpPr>
          <p:sp>
            <p:nvSpPr>
              <p:cNvPr id="167" name="CustomShape 33">
                <a:extLst>
                  <a:ext uri="{FF2B5EF4-FFF2-40B4-BE49-F238E27FC236}">
                    <a16:creationId xmlns:a16="http://schemas.microsoft.com/office/drawing/2014/main" id="{B92AD23D-4748-4753-A538-A91F2F3AC5AC}"/>
                  </a:ext>
                </a:extLst>
              </p:cNvPr>
              <p:cNvSpPr/>
              <p:nvPr/>
            </p:nvSpPr>
            <p:spPr>
              <a:xfrm>
                <a:off x="10479240" y="3557160"/>
                <a:ext cx="82080" cy="9252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422">
                    <a:moveTo>
                      <a:pt x="15" y="422"/>
                    </a:moveTo>
                    <a:lnTo>
                      <a:pt x="407" y="422"/>
                    </a:lnTo>
                    <a:lnTo>
                      <a:pt x="409" y="421"/>
                    </a:lnTo>
                    <a:lnTo>
                      <a:pt x="412" y="421"/>
                    </a:lnTo>
                    <a:lnTo>
                      <a:pt x="414" y="419"/>
                    </a:lnTo>
                    <a:lnTo>
                      <a:pt x="416" y="417"/>
                    </a:lnTo>
                    <a:lnTo>
                      <a:pt x="419" y="414"/>
                    </a:lnTo>
                    <a:lnTo>
                      <a:pt x="420" y="412"/>
                    </a:lnTo>
                    <a:lnTo>
                      <a:pt x="421" y="409"/>
                    </a:lnTo>
                    <a:lnTo>
                      <a:pt x="422" y="407"/>
                    </a:lnTo>
                    <a:lnTo>
                      <a:pt x="421" y="386"/>
                    </a:lnTo>
                    <a:lnTo>
                      <a:pt x="420" y="365"/>
                    </a:lnTo>
                    <a:lnTo>
                      <a:pt x="416" y="345"/>
                    </a:lnTo>
                    <a:lnTo>
                      <a:pt x="413" y="324"/>
                    </a:lnTo>
                    <a:lnTo>
                      <a:pt x="409" y="305"/>
                    </a:lnTo>
                    <a:lnTo>
                      <a:pt x="403" y="286"/>
                    </a:lnTo>
                    <a:lnTo>
                      <a:pt x="397" y="266"/>
                    </a:lnTo>
                    <a:lnTo>
                      <a:pt x="390" y="248"/>
                    </a:lnTo>
                    <a:lnTo>
                      <a:pt x="381" y="230"/>
                    </a:lnTo>
                    <a:lnTo>
                      <a:pt x="372" y="213"/>
                    </a:lnTo>
                    <a:lnTo>
                      <a:pt x="363" y="196"/>
                    </a:lnTo>
                    <a:lnTo>
                      <a:pt x="352" y="180"/>
                    </a:lnTo>
                    <a:lnTo>
                      <a:pt x="340" y="163"/>
                    </a:lnTo>
                    <a:lnTo>
                      <a:pt x="329" y="148"/>
                    </a:lnTo>
                    <a:lnTo>
                      <a:pt x="316" y="133"/>
                    </a:lnTo>
                    <a:lnTo>
                      <a:pt x="302" y="119"/>
                    </a:lnTo>
                    <a:lnTo>
                      <a:pt x="288" y="106"/>
                    </a:lnTo>
                    <a:lnTo>
                      <a:pt x="274" y="93"/>
                    </a:lnTo>
                    <a:lnTo>
                      <a:pt x="258" y="81"/>
                    </a:lnTo>
                    <a:lnTo>
                      <a:pt x="242" y="69"/>
                    </a:lnTo>
                    <a:lnTo>
                      <a:pt x="226" y="59"/>
                    </a:lnTo>
                    <a:lnTo>
                      <a:pt x="208" y="49"/>
                    </a:lnTo>
                    <a:lnTo>
                      <a:pt x="191" y="40"/>
                    </a:lnTo>
                    <a:lnTo>
                      <a:pt x="173" y="32"/>
                    </a:lnTo>
                    <a:lnTo>
                      <a:pt x="155" y="25"/>
                    </a:lnTo>
                    <a:lnTo>
                      <a:pt x="135" y="19"/>
                    </a:lnTo>
                    <a:lnTo>
                      <a:pt x="116" y="13"/>
                    </a:lnTo>
                    <a:lnTo>
                      <a:pt x="97" y="8"/>
                    </a:lnTo>
                    <a:lnTo>
                      <a:pt x="76" y="5"/>
                    </a:lnTo>
                    <a:lnTo>
                      <a:pt x="56" y="3"/>
                    </a:lnTo>
                    <a:lnTo>
                      <a:pt x="3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1" y="412"/>
                    </a:lnTo>
                    <a:lnTo>
                      <a:pt x="2" y="414"/>
                    </a:lnTo>
                    <a:lnTo>
                      <a:pt x="5" y="417"/>
                    </a:lnTo>
                    <a:lnTo>
                      <a:pt x="7" y="419"/>
                    </a:lnTo>
                    <a:lnTo>
                      <a:pt x="9" y="421"/>
                    </a:lnTo>
                    <a:lnTo>
                      <a:pt x="12" y="421"/>
                    </a:lnTo>
                    <a:lnTo>
                      <a:pt x="15" y="4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" name="CustomShape 34">
                <a:extLst>
                  <a:ext uri="{FF2B5EF4-FFF2-40B4-BE49-F238E27FC236}">
                    <a16:creationId xmlns:a16="http://schemas.microsoft.com/office/drawing/2014/main" id="{3FC277A6-C8D2-4AEC-83BD-4343DF074915}"/>
                  </a:ext>
                </a:extLst>
              </p:cNvPr>
              <p:cNvSpPr/>
              <p:nvPr/>
            </p:nvSpPr>
            <p:spPr>
              <a:xfrm>
                <a:off x="10386360" y="3577320"/>
                <a:ext cx="134280" cy="17964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813">
                    <a:moveTo>
                      <a:pt x="421" y="400"/>
                    </a:moveTo>
                    <a:lnTo>
                      <a:pt x="421" y="15"/>
                    </a:lnTo>
                    <a:lnTo>
                      <a:pt x="421" y="11"/>
                    </a:lnTo>
                    <a:lnTo>
                      <a:pt x="420" y="8"/>
                    </a:lnTo>
                    <a:lnTo>
                      <a:pt x="419" y="6"/>
                    </a:lnTo>
                    <a:lnTo>
                      <a:pt x="417" y="4"/>
                    </a:lnTo>
                    <a:lnTo>
                      <a:pt x="415" y="2"/>
                    </a:lnTo>
                    <a:lnTo>
                      <a:pt x="413" y="1"/>
                    </a:lnTo>
                    <a:lnTo>
                      <a:pt x="409" y="0"/>
                    </a:lnTo>
                    <a:lnTo>
                      <a:pt x="406" y="0"/>
                    </a:lnTo>
                    <a:lnTo>
                      <a:pt x="386" y="0"/>
                    </a:lnTo>
                    <a:lnTo>
                      <a:pt x="365" y="2"/>
                    </a:lnTo>
                    <a:lnTo>
                      <a:pt x="345" y="4"/>
                    </a:lnTo>
                    <a:lnTo>
                      <a:pt x="325" y="8"/>
                    </a:lnTo>
                    <a:lnTo>
                      <a:pt x="305" y="12"/>
                    </a:lnTo>
                    <a:lnTo>
                      <a:pt x="286" y="18"/>
                    </a:lnTo>
                    <a:lnTo>
                      <a:pt x="267" y="24"/>
                    </a:lnTo>
                    <a:lnTo>
                      <a:pt x="249" y="32"/>
                    </a:lnTo>
                    <a:lnTo>
                      <a:pt x="230" y="39"/>
                    </a:lnTo>
                    <a:lnTo>
                      <a:pt x="213" y="49"/>
                    </a:lnTo>
                    <a:lnTo>
                      <a:pt x="196" y="59"/>
                    </a:lnTo>
                    <a:lnTo>
                      <a:pt x="180" y="69"/>
                    </a:lnTo>
                    <a:lnTo>
                      <a:pt x="164" y="80"/>
                    </a:lnTo>
                    <a:lnTo>
                      <a:pt x="148" y="92"/>
                    </a:lnTo>
                    <a:lnTo>
                      <a:pt x="134" y="105"/>
                    </a:lnTo>
                    <a:lnTo>
                      <a:pt x="120" y="119"/>
                    </a:lnTo>
                    <a:lnTo>
                      <a:pt x="106" y="133"/>
                    </a:lnTo>
                    <a:lnTo>
                      <a:pt x="93" y="148"/>
                    </a:lnTo>
                    <a:lnTo>
                      <a:pt x="81" y="163"/>
                    </a:lnTo>
                    <a:lnTo>
                      <a:pt x="69" y="179"/>
                    </a:lnTo>
                    <a:lnTo>
                      <a:pt x="59" y="195"/>
                    </a:lnTo>
                    <a:lnTo>
                      <a:pt x="49" y="212"/>
                    </a:lnTo>
                    <a:lnTo>
                      <a:pt x="40" y="230"/>
                    </a:lnTo>
                    <a:lnTo>
                      <a:pt x="32" y="247"/>
                    </a:lnTo>
                    <a:lnTo>
                      <a:pt x="24" y="267"/>
                    </a:lnTo>
                    <a:lnTo>
                      <a:pt x="19" y="285"/>
                    </a:lnTo>
                    <a:lnTo>
                      <a:pt x="13" y="304"/>
                    </a:lnTo>
                    <a:lnTo>
                      <a:pt x="8" y="325"/>
                    </a:lnTo>
                    <a:lnTo>
                      <a:pt x="5" y="344"/>
                    </a:lnTo>
                    <a:lnTo>
                      <a:pt x="2" y="364"/>
                    </a:lnTo>
                    <a:lnTo>
                      <a:pt x="1" y="385"/>
                    </a:lnTo>
                    <a:lnTo>
                      <a:pt x="0" y="406"/>
                    </a:lnTo>
                    <a:lnTo>
                      <a:pt x="1" y="426"/>
                    </a:lnTo>
                    <a:lnTo>
                      <a:pt x="2" y="447"/>
                    </a:lnTo>
                    <a:lnTo>
                      <a:pt x="5" y="467"/>
                    </a:lnTo>
                    <a:lnTo>
                      <a:pt x="8" y="488"/>
                    </a:lnTo>
                    <a:lnTo>
                      <a:pt x="13" y="507"/>
                    </a:lnTo>
                    <a:lnTo>
                      <a:pt x="19" y="526"/>
                    </a:lnTo>
                    <a:lnTo>
                      <a:pt x="24" y="546"/>
                    </a:lnTo>
                    <a:lnTo>
                      <a:pt x="32" y="564"/>
                    </a:lnTo>
                    <a:lnTo>
                      <a:pt x="40" y="582"/>
                    </a:lnTo>
                    <a:lnTo>
                      <a:pt x="49" y="599"/>
                    </a:lnTo>
                    <a:lnTo>
                      <a:pt x="59" y="616"/>
                    </a:lnTo>
                    <a:lnTo>
                      <a:pt x="69" y="633"/>
                    </a:lnTo>
                    <a:lnTo>
                      <a:pt x="81" y="649"/>
                    </a:lnTo>
                    <a:lnTo>
                      <a:pt x="93" y="665"/>
                    </a:lnTo>
                    <a:lnTo>
                      <a:pt x="106" y="679"/>
                    </a:lnTo>
                    <a:lnTo>
                      <a:pt x="120" y="694"/>
                    </a:lnTo>
                    <a:lnTo>
                      <a:pt x="134" y="706"/>
                    </a:lnTo>
                    <a:lnTo>
                      <a:pt x="148" y="719"/>
                    </a:lnTo>
                    <a:lnTo>
                      <a:pt x="164" y="731"/>
                    </a:lnTo>
                    <a:lnTo>
                      <a:pt x="180" y="743"/>
                    </a:lnTo>
                    <a:lnTo>
                      <a:pt x="196" y="754"/>
                    </a:lnTo>
                    <a:lnTo>
                      <a:pt x="213" y="763"/>
                    </a:lnTo>
                    <a:lnTo>
                      <a:pt x="230" y="772"/>
                    </a:lnTo>
                    <a:lnTo>
                      <a:pt x="249" y="780"/>
                    </a:lnTo>
                    <a:lnTo>
                      <a:pt x="267" y="788"/>
                    </a:lnTo>
                    <a:lnTo>
                      <a:pt x="286" y="794"/>
                    </a:lnTo>
                    <a:lnTo>
                      <a:pt x="305" y="800"/>
                    </a:lnTo>
                    <a:lnTo>
                      <a:pt x="325" y="804"/>
                    </a:lnTo>
                    <a:lnTo>
                      <a:pt x="345" y="807"/>
                    </a:lnTo>
                    <a:lnTo>
                      <a:pt x="365" y="810"/>
                    </a:lnTo>
                    <a:lnTo>
                      <a:pt x="386" y="812"/>
                    </a:lnTo>
                    <a:lnTo>
                      <a:pt x="406" y="813"/>
                    </a:lnTo>
                    <a:lnTo>
                      <a:pt x="427" y="812"/>
                    </a:lnTo>
                    <a:lnTo>
                      <a:pt x="447" y="810"/>
                    </a:lnTo>
                    <a:lnTo>
                      <a:pt x="467" y="808"/>
                    </a:lnTo>
                    <a:lnTo>
                      <a:pt x="487" y="804"/>
                    </a:lnTo>
                    <a:lnTo>
                      <a:pt x="506" y="800"/>
                    </a:lnTo>
                    <a:lnTo>
                      <a:pt x="525" y="794"/>
                    </a:lnTo>
                    <a:lnTo>
                      <a:pt x="543" y="789"/>
                    </a:lnTo>
                    <a:lnTo>
                      <a:pt x="562" y="782"/>
                    </a:lnTo>
                    <a:lnTo>
                      <a:pt x="580" y="774"/>
                    </a:lnTo>
                    <a:lnTo>
                      <a:pt x="598" y="764"/>
                    </a:lnTo>
                    <a:lnTo>
                      <a:pt x="615" y="755"/>
                    </a:lnTo>
                    <a:lnTo>
                      <a:pt x="632" y="744"/>
                    </a:lnTo>
                    <a:lnTo>
                      <a:pt x="649" y="733"/>
                    </a:lnTo>
                    <a:lnTo>
                      <a:pt x="664" y="720"/>
                    </a:lnTo>
                    <a:lnTo>
                      <a:pt x="680" y="707"/>
                    </a:lnTo>
                    <a:lnTo>
                      <a:pt x="694" y="694"/>
                    </a:lnTo>
                    <a:lnTo>
                      <a:pt x="696" y="691"/>
                    </a:lnTo>
                    <a:lnTo>
                      <a:pt x="697" y="688"/>
                    </a:lnTo>
                    <a:lnTo>
                      <a:pt x="698" y="686"/>
                    </a:lnTo>
                    <a:lnTo>
                      <a:pt x="698" y="683"/>
                    </a:lnTo>
                    <a:lnTo>
                      <a:pt x="698" y="680"/>
                    </a:lnTo>
                    <a:lnTo>
                      <a:pt x="697" y="676"/>
                    </a:lnTo>
                    <a:lnTo>
                      <a:pt x="696" y="674"/>
                    </a:lnTo>
                    <a:lnTo>
                      <a:pt x="694" y="672"/>
                    </a:lnTo>
                    <a:lnTo>
                      <a:pt x="421" y="4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" name="CustomShape 35">
                <a:extLst>
                  <a:ext uri="{FF2B5EF4-FFF2-40B4-BE49-F238E27FC236}">
                    <a16:creationId xmlns:a16="http://schemas.microsoft.com/office/drawing/2014/main" id="{71B12786-1E04-4A08-9738-27F68AEE5712}"/>
                  </a:ext>
                </a:extLst>
              </p:cNvPr>
              <p:cNvSpPr/>
              <p:nvPr/>
            </p:nvSpPr>
            <p:spPr>
              <a:xfrm>
                <a:off x="10479240" y="3656520"/>
                <a:ext cx="82080" cy="6804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07">
                    <a:moveTo>
                      <a:pt x="407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4" y="5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1" y="21"/>
                    </a:lnTo>
                    <a:lnTo>
                      <a:pt x="5" y="26"/>
                    </a:lnTo>
                    <a:lnTo>
                      <a:pt x="281" y="303"/>
                    </a:lnTo>
                    <a:lnTo>
                      <a:pt x="283" y="304"/>
                    </a:lnTo>
                    <a:lnTo>
                      <a:pt x="286" y="306"/>
                    </a:lnTo>
                    <a:lnTo>
                      <a:pt x="289" y="306"/>
                    </a:lnTo>
                    <a:lnTo>
                      <a:pt x="292" y="307"/>
                    </a:lnTo>
                    <a:lnTo>
                      <a:pt x="294" y="306"/>
                    </a:lnTo>
                    <a:lnTo>
                      <a:pt x="297" y="306"/>
                    </a:lnTo>
                    <a:lnTo>
                      <a:pt x="300" y="304"/>
                    </a:lnTo>
                    <a:lnTo>
                      <a:pt x="303" y="303"/>
                    </a:lnTo>
                    <a:lnTo>
                      <a:pt x="317" y="288"/>
                    </a:lnTo>
                    <a:lnTo>
                      <a:pt x="330" y="272"/>
                    </a:lnTo>
                    <a:lnTo>
                      <a:pt x="341" y="256"/>
                    </a:lnTo>
                    <a:lnTo>
                      <a:pt x="353" y="240"/>
                    </a:lnTo>
                    <a:lnTo>
                      <a:pt x="364" y="223"/>
                    </a:lnTo>
                    <a:lnTo>
                      <a:pt x="374" y="206"/>
                    </a:lnTo>
                    <a:lnTo>
                      <a:pt x="382" y="189"/>
                    </a:lnTo>
                    <a:lnTo>
                      <a:pt x="391" y="171"/>
                    </a:lnTo>
                    <a:lnTo>
                      <a:pt x="398" y="152"/>
                    </a:lnTo>
                    <a:lnTo>
                      <a:pt x="404" y="133"/>
                    </a:lnTo>
                    <a:lnTo>
                      <a:pt x="409" y="114"/>
                    </a:lnTo>
                    <a:lnTo>
                      <a:pt x="413" y="94"/>
                    </a:lnTo>
                    <a:lnTo>
                      <a:pt x="416" y="75"/>
                    </a:lnTo>
                    <a:lnTo>
                      <a:pt x="420" y="55"/>
                    </a:lnTo>
                    <a:lnTo>
                      <a:pt x="421" y="35"/>
                    </a:lnTo>
                    <a:lnTo>
                      <a:pt x="422" y="15"/>
                    </a:lnTo>
                    <a:lnTo>
                      <a:pt x="421" y="12"/>
                    </a:lnTo>
                    <a:lnTo>
                      <a:pt x="420" y="9"/>
                    </a:lnTo>
                    <a:lnTo>
                      <a:pt x="419" y="6"/>
                    </a:lnTo>
                    <a:lnTo>
                      <a:pt x="416" y="4"/>
                    </a:lnTo>
                    <a:lnTo>
                      <a:pt x="414" y="2"/>
                    </a:lnTo>
                    <a:lnTo>
                      <a:pt x="412" y="1"/>
                    </a:lnTo>
                    <a:lnTo>
                      <a:pt x="409" y="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16" name="Group 36">
              <a:extLst>
                <a:ext uri="{FF2B5EF4-FFF2-40B4-BE49-F238E27FC236}">
                  <a16:creationId xmlns:a16="http://schemas.microsoft.com/office/drawing/2014/main" id="{A8238943-5E9D-4559-8314-A04836A409CA}"/>
                </a:ext>
              </a:extLst>
            </p:cNvPr>
            <p:cNvGrpSpPr/>
            <p:nvPr/>
          </p:nvGrpSpPr>
          <p:grpSpPr>
            <a:xfrm>
              <a:off x="7793640" y="2600640"/>
              <a:ext cx="174960" cy="197280"/>
              <a:chOff x="7793640" y="2600640"/>
              <a:chExt cx="174960" cy="197280"/>
            </a:xfrm>
          </p:grpSpPr>
          <p:sp>
            <p:nvSpPr>
              <p:cNvPr id="163" name="CustomShape 37">
                <a:extLst>
                  <a:ext uri="{FF2B5EF4-FFF2-40B4-BE49-F238E27FC236}">
                    <a16:creationId xmlns:a16="http://schemas.microsoft.com/office/drawing/2014/main" id="{448E9978-01B6-4F76-8562-C386DF10B120}"/>
                  </a:ext>
                </a:extLst>
              </p:cNvPr>
              <p:cNvSpPr/>
              <p:nvPr/>
            </p:nvSpPr>
            <p:spPr>
              <a:xfrm>
                <a:off x="7793640" y="2644560"/>
                <a:ext cx="86760" cy="15336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95">
                    <a:moveTo>
                      <a:pt x="121" y="172"/>
                    </a:moveTo>
                    <a:lnTo>
                      <a:pt x="122" y="169"/>
                    </a:lnTo>
                    <a:lnTo>
                      <a:pt x="123" y="166"/>
                    </a:lnTo>
                    <a:lnTo>
                      <a:pt x="125" y="163"/>
                    </a:lnTo>
                    <a:lnTo>
                      <a:pt x="127" y="160"/>
                    </a:lnTo>
                    <a:lnTo>
                      <a:pt x="131" y="158"/>
                    </a:lnTo>
                    <a:lnTo>
                      <a:pt x="134" y="157"/>
                    </a:lnTo>
                    <a:lnTo>
                      <a:pt x="138" y="158"/>
                    </a:lnTo>
                    <a:lnTo>
                      <a:pt x="142" y="159"/>
                    </a:lnTo>
                    <a:lnTo>
                      <a:pt x="352" y="250"/>
                    </a:lnTo>
                    <a:lnTo>
                      <a:pt x="357" y="252"/>
                    </a:lnTo>
                    <a:lnTo>
                      <a:pt x="359" y="255"/>
                    </a:lnTo>
                    <a:lnTo>
                      <a:pt x="361" y="259"/>
                    </a:lnTo>
                    <a:lnTo>
                      <a:pt x="362" y="263"/>
                    </a:lnTo>
                    <a:lnTo>
                      <a:pt x="362" y="459"/>
                    </a:lnTo>
                    <a:lnTo>
                      <a:pt x="361" y="463"/>
                    </a:lnTo>
                    <a:lnTo>
                      <a:pt x="360" y="466"/>
                    </a:lnTo>
                    <a:lnTo>
                      <a:pt x="358" y="469"/>
                    </a:lnTo>
                    <a:lnTo>
                      <a:pt x="354" y="472"/>
                    </a:lnTo>
                    <a:lnTo>
                      <a:pt x="351" y="474"/>
                    </a:lnTo>
                    <a:lnTo>
                      <a:pt x="347" y="474"/>
                    </a:lnTo>
                    <a:lnTo>
                      <a:pt x="344" y="474"/>
                    </a:lnTo>
                    <a:lnTo>
                      <a:pt x="340" y="473"/>
                    </a:lnTo>
                    <a:lnTo>
                      <a:pt x="130" y="383"/>
                    </a:lnTo>
                    <a:lnTo>
                      <a:pt x="126" y="380"/>
                    </a:lnTo>
                    <a:lnTo>
                      <a:pt x="123" y="377"/>
                    </a:lnTo>
                    <a:lnTo>
                      <a:pt x="122" y="373"/>
                    </a:lnTo>
                    <a:lnTo>
                      <a:pt x="121" y="369"/>
                    </a:lnTo>
                    <a:lnTo>
                      <a:pt x="121" y="172"/>
                    </a:lnTo>
                    <a:close/>
                    <a:moveTo>
                      <a:pt x="0" y="474"/>
                    </a:moveTo>
                    <a:lnTo>
                      <a:pt x="0" y="478"/>
                    </a:lnTo>
                    <a:lnTo>
                      <a:pt x="3" y="482"/>
                    </a:lnTo>
                    <a:lnTo>
                      <a:pt x="6" y="485"/>
                    </a:lnTo>
                    <a:lnTo>
                      <a:pt x="9" y="488"/>
                    </a:lnTo>
                    <a:lnTo>
                      <a:pt x="452" y="695"/>
                    </a:lnTo>
                    <a:lnTo>
                      <a:pt x="452" y="685"/>
                    </a:lnTo>
                    <a:lnTo>
                      <a:pt x="452" y="661"/>
                    </a:lnTo>
                    <a:lnTo>
                      <a:pt x="452" y="198"/>
                    </a:lnTo>
                    <a:lnTo>
                      <a:pt x="452" y="198"/>
                    </a:lnTo>
                    <a:lnTo>
                      <a:pt x="0" y="0"/>
                    </a:lnTo>
                    <a:lnTo>
                      <a:pt x="0" y="474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" name="CustomShape 38">
                <a:extLst>
                  <a:ext uri="{FF2B5EF4-FFF2-40B4-BE49-F238E27FC236}">
                    <a16:creationId xmlns:a16="http://schemas.microsoft.com/office/drawing/2014/main" id="{44314465-97DB-4FFA-B8D1-9B5B8F4F0703}"/>
                  </a:ext>
                </a:extLst>
              </p:cNvPr>
              <p:cNvSpPr/>
              <p:nvPr/>
            </p:nvSpPr>
            <p:spPr>
              <a:xfrm>
                <a:off x="7797600" y="2620080"/>
                <a:ext cx="122760" cy="6264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281">
                    <a:moveTo>
                      <a:pt x="212" y="0"/>
                    </a:moveTo>
                    <a:lnTo>
                      <a:pt x="0" y="85"/>
                    </a:lnTo>
                    <a:lnTo>
                      <a:pt x="449" y="281"/>
                    </a:lnTo>
                    <a:lnTo>
                      <a:pt x="639" y="192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" name="CustomShape 39">
                <a:extLst>
                  <a:ext uri="{FF2B5EF4-FFF2-40B4-BE49-F238E27FC236}">
                    <a16:creationId xmlns:a16="http://schemas.microsoft.com/office/drawing/2014/main" id="{F9400C9F-C64B-4694-AB87-91CB555595B5}"/>
                  </a:ext>
                </a:extLst>
              </p:cNvPr>
              <p:cNvSpPr/>
              <p:nvPr/>
            </p:nvSpPr>
            <p:spPr>
              <a:xfrm>
                <a:off x="7886880" y="2645640"/>
                <a:ext cx="81720" cy="15228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693">
                    <a:moveTo>
                      <a:pt x="0" y="196"/>
                    </a:moveTo>
                    <a:lnTo>
                      <a:pt x="0" y="659"/>
                    </a:lnTo>
                    <a:lnTo>
                      <a:pt x="0" y="684"/>
                    </a:lnTo>
                    <a:lnTo>
                      <a:pt x="0" y="693"/>
                    </a:lnTo>
                    <a:lnTo>
                      <a:pt x="413" y="487"/>
                    </a:lnTo>
                    <a:lnTo>
                      <a:pt x="416" y="483"/>
                    </a:lnTo>
                    <a:lnTo>
                      <a:pt x="419" y="481"/>
                    </a:lnTo>
                    <a:lnTo>
                      <a:pt x="420" y="477"/>
                    </a:lnTo>
                    <a:lnTo>
                      <a:pt x="421" y="473"/>
                    </a:lnTo>
                    <a:lnTo>
                      <a:pt x="421" y="0"/>
                    </a:lnTo>
                    <a:lnTo>
                      <a:pt x="0" y="196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" name="CustomShape 40">
                <a:extLst>
                  <a:ext uri="{FF2B5EF4-FFF2-40B4-BE49-F238E27FC236}">
                    <a16:creationId xmlns:a16="http://schemas.microsoft.com/office/drawing/2014/main" id="{AE75A5D3-E9AB-4063-9E09-F6920E6E101B}"/>
                  </a:ext>
                </a:extLst>
              </p:cNvPr>
              <p:cNvSpPr/>
              <p:nvPr/>
            </p:nvSpPr>
            <p:spPr>
              <a:xfrm>
                <a:off x="7846200" y="2600640"/>
                <a:ext cx="118440" cy="59040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69">
                    <a:moveTo>
                      <a:pt x="618" y="178"/>
                    </a:moveTo>
                    <a:lnTo>
                      <a:pt x="203" y="1"/>
                    </a:lnTo>
                    <a:lnTo>
                      <a:pt x="201" y="0"/>
                    </a:lnTo>
                    <a:lnTo>
                      <a:pt x="198" y="0"/>
                    </a:lnTo>
                    <a:lnTo>
                      <a:pt x="195" y="0"/>
                    </a:lnTo>
                    <a:lnTo>
                      <a:pt x="193" y="1"/>
                    </a:lnTo>
                    <a:lnTo>
                      <a:pt x="0" y="77"/>
                    </a:lnTo>
                    <a:lnTo>
                      <a:pt x="423" y="269"/>
                    </a:lnTo>
                    <a:lnTo>
                      <a:pt x="618" y="17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17" name="Group 41">
              <a:extLst>
                <a:ext uri="{FF2B5EF4-FFF2-40B4-BE49-F238E27FC236}">
                  <a16:creationId xmlns:a16="http://schemas.microsoft.com/office/drawing/2014/main" id="{C852AB3B-BBC4-4249-839A-3714444A96DA}"/>
                </a:ext>
              </a:extLst>
            </p:cNvPr>
            <p:cNvGrpSpPr/>
            <p:nvPr/>
          </p:nvGrpSpPr>
          <p:grpSpPr>
            <a:xfrm>
              <a:off x="11485080" y="4624560"/>
              <a:ext cx="174960" cy="189720"/>
              <a:chOff x="11485080" y="4624560"/>
              <a:chExt cx="174960" cy="189720"/>
            </a:xfrm>
          </p:grpSpPr>
          <p:sp>
            <p:nvSpPr>
              <p:cNvPr id="159" name="CustomShape 42">
                <a:extLst>
                  <a:ext uri="{FF2B5EF4-FFF2-40B4-BE49-F238E27FC236}">
                    <a16:creationId xmlns:a16="http://schemas.microsoft.com/office/drawing/2014/main" id="{4A4F5D12-2817-418C-8B38-CB3E8E520BB0}"/>
                  </a:ext>
                </a:extLst>
              </p:cNvPr>
              <p:cNvSpPr/>
              <p:nvPr/>
            </p:nvSpPr>
            <p:spPr>
              <a:xfrm>
                <a:off x="11558520" y="4685400"/>
                <a:ext cx="4644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>
                    <a:moveTo>
                      <a:pt x="106" y="75"/>
                    </a:moveTo>
                    <a:lnTo>
                      <a:pt x="106" y="72"/>
                    </a:lnTo>
                    <a:lnTo>
                      <a:pt x="107" y="70"/>
                    </a:lnTo>
                    <a:lnTo>
                      <a:pt x="108" y="66"/>
                    </a:lnTo>
                    <a:lnTo>
                      <a:pt x="110" y="64"/>
                    </a:lnTo>
                    <a:lnTo>
                      <a:pt x="112" y="63"/>
                    </a:lnTo>
                    <a:lnTo>
                      <a:pt x="115" y="61"/>
                    </a:lnTo>
                    <a:lnTo>
                      <a:pt x="117" y="61"/>
                    </a:lnTo>
                    <a:lnTo>
                      <a:pt x="121" y="60"/>
                    </a:lnTo>
                    <a:lnTo>
                      <a:pt x="124" y="60"/>
                    </a:lnTo>
                    <a:lnTo>
                      <a:pt x="126" y="61"/>
                    </a:lnTo>
                    <a:lnTo>
                      <a:pt x="129" y="63"/>
                    </a:lnTo>
                    <a:lnTo>
                      <a:pt x="131" y="64"/>
                    </a:lnTo>
                    <a:lnTo>
                      <a:pt x="133" y="66"/>
                    </a:lnTo>
                    <a:lnTo>
                      <a:pt x="134" y="70"/>
                    </a:lnTo>
                    <a:lnTo>
                      <a:pt x="136" y="72"/>
                    </a:lnTo>
                    <a:lnTo>
                      <a:pt x="136" y="75"/>
                    </a:lnTo>
                    <a:lnTo>
                      <a:pt x="136" y="165"/>
                    </a:lnTo>
                    <a:lnTo>
                      <a:pt x="136" y="168"/>
                    </a:lnTo>
                    <a:lnTo>
                      <a:pt x="134" y="171"/>
                    </a:lnTo>
                    <a:lnTo>
                      <a:pt x="133" y="174"/>
                    </a:lnTo>
                    <a:lnTo>
                      <a:pt x="131" y="176"/>
                    </a:lnTo>
                    <a:lnTo>
                      <a:pt x="129" y="178"/>
                    </a:lnTo>
                    <a:lnTo>
                      <a:pt x="126" y="179"/>
                    </a:lnTo>
                    <a:lnTo>
                      <a:pt x="124" y="180"/>
                    </a:lnTo>
                    <a:lnTo>
                      <a:pt x="121" y="180"/>
                    </a:lnTo>
                    <a:lnTo>
                      <a:pt x="117" y="180"/>
                    </a:lnTo>
                    <a:lnTo>
                      <a:pt x="115" y="179"/>
                    </a:lnTo>
                    <a:lnTo>
                      <a:pt x="112" y="178"/>
                    </a:lnTo>
                    <a:lnTo>
                      <a:pt x="110" y="176"/>
                    </a:lnTo>
                    <a:lnTo>
                      <a:pt x="108" y="174"/>
                    </a:lnTo>
                    <a:lnTo>
                      <a:pt x="107" y="171"/>
                    </a:lnTo>
                    <a:lnTo>
                      <a:pt x="106" y="168"/>
                    </a:lnTo>
                    <a:lnTo>
                      <a:pt x="106" y="165"/>
                    </a:lnTo>
                    <a:lnTo>
                      <a:pt x="106" y="75"/>
                    </a:lnTo>
                    <a:close/>
                    <a:moveTo>
                      <a:pt x="121" y="241"/>
                    </a:moveTo>
                    <a:lnTo>
                      <a:pt x="132" y="240"/>
                    </a:lnTo>
                    <a:lnTo>
                      <a:pt x="145" y="238"/>
                    </a:lnTo>
                    <a:lnTo>
                      <a:pt x="156" y="236"/>
                    </a:lnTo>
                    <a:lnTo>
                      <a:pt x="168" y="232"/>
                    </a:lnTo>
                    <a:lnTo>
                      <a:pt x="177" y="226"/>
                    </a:lnTo>
                    <a:lnTo>
                      <a:pt x="188" y="220"/>
                    </a:lnTo>
                    <a:lnTo>
                      <a:pt x="197" y="213"/>
                    </a:lnTo>
                    <a:lnTo>
                      <a:pt x="205" y="206"/>
                    </a:lnTo>
                    <a:lnTo>
                      <a:pt x="214" y="197"/>
                    </a:lnTo>
                    <a:lnTo>
                      <a:pt x="220" y="188"/>
                    </a:lnTo>
                    <a:lnTo>
                      <a:pt x="227" y="178"/>
                    </a:lnTo>
                    <a:lnTo>
                      <a:pt x="231" y="167"/>
                    </a:lnTo>
                    <a:lnTo>
                      <a:pt x="235" y="156"/>
                    </a:lnTo>
                    <a:lnTo>
                      <a:pt x="238" y="145"/>
                    </a:lnTo>
                    <a:lnTo>
                      <a:pt x="241" y="133"/>
                    </a:lnTo>
                    <a:lnTo>
                      <a:pt x="241" y="120"/>
                    </a:lnTo>
                    <a:lnTo>
                      <a:pt x="241" y="108"/>
                    </a:lnTo>
                    <a:lnTo>
                      <a:pt x="238" y="96"/>
                    </a:lnTo>
                    <a:lnTo>
                      <a:pt x="235" y="85"/>
                    </a:lnTo>
                    <a:lnTo>
                      <a:pt x="231" y="74"/>
                    </a:lnTo>
                    <a:lnTo>
                      <a:pt x="227" y="63"/>
                    </a:lnTo>
                    <a:lnTo>
                      <a:pt x="220" y="53"/>
                    </a:lnTo>
                    <a:lnTo>
                      <a:pt x="214" y="44"/>
                    </a:lnTo>
                    <a:lnTo>
                      <a:pt x="205" y="35"/>
                    </a:lnTo>
                    <a:lnTo>
                      <a:pt x="197" y="28"/>
                    </a:lnTo>
                    <a:lnTo>
                      <a:pt x="188" y="20"/>
                    </a:lnTo>
                    <a:lnTo>
                      <a:pt x="177" y="15"/>
                    </a:lnTo>
                    <a:lnTo>
                      <a:pt x="168" y="9"/>
                    </a:lnTo>
                    <a:lnTo>
                      <a:pt x="156" y="5"/>
                    </a:lnTo>
                    <a:lnTo>
                      <a:pt x="145" y="2"/>
                    </a:lnTo>
                    <a:lnTo>
                      <a:pt x="132" y="1"/>
                    </a:lnTo>
                    <a:lnTo>
                      <a:pt x="121" y="0"/>
                    </a:lnTo>
                    <a:lnTo>
                      <a:pt x="109" y="1"/>
                    </a:lnTo>
                    <a:lnTo>
                      <a:pt x="96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4" y="15"/>
                    </a:lnTo>
                    <a:lnTo>
                      <a:pt x="53" y="20"/>
                    </a:lnTo>
                    <a:lnTo>
                      <a:pt x="44" y="28"/>
                    </a:lnTo>
                    <a:lnTo>
                      <a:pt x="36" y="35"/>
                    </a:lnTo>
                    <a:lnTo>
                      <a:pt x="27" y="44"/>
                    </a:lnTo>
                    <a:lnTo>
                      <a:pt x="21" y="53"/>
                    </a:lnTo>
                    <a:lnTo>
                      <a:pt x="14" y="63"/>
                    </a:lnTo>
                    <a:lnTo>
                      <a:pt x="10" y="74"/>
                    </a:lnTo>
                    <a:lnTo>
                      <a:pt x="6" y="85"/>
                    </a:lnTo>
                    <a:lnTo>
                      <a:pt x="3" y="96"/>
                    </a:lnTo>
                    <a:lnTo>
                      <a:pt x="0" y="108"/>
                    </a:lnTo>
                    <a:lnTo>
                      <a:pt x="0" y="120"/>
                    </a:lnTo>
                    <a:lnTo>
                      <a:pt x="0" y="133"/>
                    </a:lnTo>
                    <a:lnTo>
                      <a:pt x="3" y="145"/>
                    </a:lnTo>
                    <a:lnTo>
                      <a:pt x="6" y="156"/>
                    </a:lnTo>
                    <a:lnTo>
                      <a:pt x="10" y="167"/>
                    </a:lnTo>
                    <a:lnTo>
                      <a:pt x="14" y="178"/>
                    </a:lnTo>
                    <a:lnTo>
                      <a:pt x="21" y="188"/>
                    </a:lnTo>
                    <a:lnTo>
                      <a:pt x="27" y="197"/>
                    </a:lnTo>
                    <a:lnTo>
                      <a:pt x="36" y="206"/>
                    </a:lnTo>
                    <a:lnTo>
                      <a:pt x="44" y="213"/>
                    </a:lnTo>
                    <a:lnTo>
                      <a:pt x="53" y="220"/>
                    </a:lnTo>
                    <a:lnTo>
                      <a:pt x="64" y="226"/>
                    </a:lnTo>
                    <a:lnTo>
                      <a:pt x="73" y="232"/>
                    </a:lnTo>
                    <a:lnTo>
                      <a:pt x="85" y="236"/>
                    </a:lnTo>
                    <a:lnTo>
                      <a:pt x="96" y="238"/>
                    </a:lnTo>
                    <a:lnTo>
                      <a:pt x="109" y="240"/>
                    </a:lnTo>
                    <a:lnTo>
                      <a:pt x="121" y="24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" name="CustomShape 43">
                <a:extLst>
                  <a:ext uri="{FF2B5EF4-FFF2-40B4-BE49-F238E27FC236}">
                    <a16:creationId xmlns:a16="http://schemas.microsoft.com/office/drawing/2014/main" id="{DA7DCD72-6906-4676-8FDD-4AF6BB842F7B}"/>
                  </a:ext>
                </a:extLst>
              </p:cNvPr>
              <p:cNvSpPr/>
              <p:nvPr/>
            </p:nvSpPr>
            <p:spPr>
              <a:xfrm>
                <a:off x="11593440" y="4624560"/>
                <a:ext cx="464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2">
                    <a:moveTo>
                      <a:pt x="105" y="77"/>
                    </a:moveTo>
                    <a:lnTo>
                      <a:pt x="106" y="73"/>
                    </a:lnTo>
                    <a:lnTo>
                      <a:pt x="107" y="70"/>
                    </a:lnTo>
                    <a:lnTo>
                      <a:pt x="108" y="68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14" y="63"/>
                    </a:lnTo>
                    <a:lnTo>
                      <a:pt x="118" y="62"/>
                    </a:lnTo>
                    <a:lnTo>
                      <a:pt x="120" y="62"/>
                    </a:lnTo>
                    <a:lnTo>
                      <a:pt x="123" y="62"/>
                    </a:lnTo>
                    <a:lnTo>
                      <a:pt x="126" y="63"/>
                    </a:lnTo>
                    <a:lnTo>
                      <a:pt x="128" y="64"/>
                    </a:lnTo>
                    <a:lnTo>
                      <a:pt x="130" y="66"/>
                    </a:lnTo>
                    <a:lnTo>
                      <a:pt x="133" y="68"/>
                    </a:lnTo>
                    <a:lnTo>
                      <a:pt x="134" y="70"/>
                    </a:lnTo>
                    <a:lnTo>
                      <a:pt x="135" y="73"/>
                    </a:lnTo>
                    <a:lnTo>
                      <a:pt x="135" y="77"/>
                    </a:lnTo>
                    <a:lnTo>
                      <a:pt x="135" y="167"/>
                    </a:lnTo>
                    <a:lnTo>
                      <a:pt x="135" y="170"/>
                    </a:lnTo>
                    <a:lnTo>
                      <a:pt x="134" y="172"/>
                    </a:lnTo>
                    <a:lnTo>
                      <a:pt x="133" y="175"/>
                    </a:lnTo>
                    <a:lnTo>
                      <a:pt x="130" y="177"/>
                    </a:lnTo>
                    <a:lnTo>
                      <a:pt x="128" y="178"/>
                    </a:lnTo>
                    <a:lnTo>
                      <a:pt x="126" y="181"/>
                    </a:lnTo>
                    <a:lnTo>
                      <a:pt x="123" y="182"/>
                    </a:lnTo>
                    <a:lnTo>
                      <a:pt x="120" y="182"/>
                    </a:lnTo>
                    <a:lnTo>
                      <a:pt x="118" y="182"/>
                    </a:lnTo>
                    <a:lnTo>
                      <a:pt x="114" y="181"/>
                    </a:lnTo>
                    <a:lnTo>
                      <a:pt x="112" y="178"/>
                    </a:lnTo>
                    <a:lnTo>
                      <a:pt x="110" y="177"/>
                    </a:lnTo>
                    <a:lnTo>
                      <a:pt x="108" y="175"/>
                    </a:lnTo>
                    <a:lnTo>
                      <a:pt x="107" y="172"/>
                    </a:lnTo>
                    <a:lnTo>
                      <a:pt x="106" y="170"/>
                    </a:lnTo>
                    <a:lnTo>
                      <a:pt x="105" y="167"/>
                    </a:lnTo>
                    <a:lnTo>
                      <a:pt x="105" y="77"/>
                    </a:lnTo>
                    <a:close/>
                    <a:moveTo>
                      <a:pt x="120" y="242"/>
                    </a:moveTo>
                    <a:lnTo>
                      <a:pt x="133" y="241"/>
                    </a:lnTo>
                    <a:lnTo>
                      <a:pt x="144" y="240"/>
                    </a:lnTo>
                    <a:lnTo>
                      <a:pt x="156" y="236"/>
                    </a:lnTo>
                    <a:lnTo>
                      <a:pt x="167" y="232"/>
                    </a:lnTo>
                    <a:lnTo>
                      <a:pt x="178" y="227"/>
                    </a:lnTo>
                    <a:lnTo>
                      <a:pt x="187" y="221"/>
                    </a:lnTo>
                    <a:lnTo>
                      <a:pt x="197" y="214"/>
                    </a:lnTo>
                    <a:lnTo>
                      <a:pt x="206" y="206"/>
                    </a:lnTo>
                    <a:lnTo>
                      <a:pt x="213" y="198"/>
                    </a:lnTo>
                    <a:lnTo>
                      <a:pt x="221" y="188"/>
                    </a:lnTo>
                    <a:lnTo>
                      <a:pt x="226" y="178"/>
                    </a:lnTo>
                    <a:lnTo>
                      <a:pt x="231" y="168"/>
                    </a:lnTo>
                    <a:lnTo>
                      <a:pt x="236" y="157"/>
                    </a:lnTo>
                    <a:lnTo>
                      <a:pt x="238" y="145"/>
                    </a:lnTo>
                    <a:lnTo>
                      <a:pt x="240" y="133"/>
                    </a:lnTo>
                    <a:lnTo>
                      <a:pt x="241" y="122"/>
                    </a:lnTo>
                    <a:lnTo>
                      <a:pt x="240" y="109"/>
                    </a:lnTo>
                    <a:lnTo>
                      <a:pt x="238" y="97"/>
                    </a:lnTo>
                    <a:lnTo>
                      <a:pt x="236" y="85"/>
                    </a:lnTo>
                    <a:lnTo>
                      <a:pt x="231" y="74"/>
                    </a:lnTo>
                    <a:lnTo>
                      <a:pt x="226" y="64"/>
                    </a:lnTo>
                    <a:lnTo>
                      <a:pt x="221" y="54"/>
                    </a:lnTo>
                    <a:lnTo>
                      <a:pt x="213" y="44"/>
                    </a:lnTo>
                    <a:lnTo>
                      <a:pt x="206" y="36"/>
                    </a:lnTo>
                    <a:lnTo>
                      <a:pt x="197" y="28"/>
                    </a:lnTo>
                    <a:lnTo>
                      <a:pt x="187" y="22"/>
                    </a:lnTo>
                    <a:lnTo>
                      <a:pt x="178" y="15"/>
                    </a:lnTo>
                    <a:lnTo>
                      <a:pt x="167" y="10"/>
                    </a:lnTo>
                    <a:lnTo>
                      <a:pt x="156" y="7"/>
                    </a:lnTo>
                    <a:lnTo>
                      <a:pt x="144" y="4"/>
                    </a:lnTo>
                    <a:lnTo>
                      <a:pt x="133" y="2"/>
                    </a:lnTo>
                    <a:lnTo>
                      <a:pt x="120" y="0"/>
                    </a:lnTo>
                    <a:lnTo>
                      <a:pt x="108" y="2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4" y="10"/>
                    </a:lnTo>
                    <a:lnTo>
                      <a:pt x="63" y="15"/>
                    </a:lnTo>
                    <a:lnTo>
                      <a:pt x="53" y="22"/>
                    </a:lnTo>
                    <a:lnTo>
                      <a:pt x="44" y="28"/>
                    </a:lnTo>
                    <a:lnTo>
                      <a:pt x="35" y="36"/>
                    </a:lnTo>
                    <a:lnTo>
                      <a:pt x="27" y="44"/>
                    </a:lnTo>
                    <a:lnTo>
                      <a:pt x="20" y="54"/>
                    </a:lnTo>
                    <a:lnTo>
                      <a:pt x="15" y="64"/>
                    </a:lnTo>
                    <a:lnTo>
                      <a:pt x="9" y="74"/>
                    </a:lnTo>
                    <a:lnTo>
                      <a:pt x="5" y="85"/>
                    </a:lnTo>
                    <a:lnTo>
                      <a:pt x="2" y="97"/>
                    </a:lnTo>
                    <a:lnTo>
                      <a:pt x="1" y="109"/>
                    </a:lnTo>
                    <a:lnTo>
                      <a:pt x="0" y="122"/>
                    </a:lnTo>
                    <a:lnTo>
                      <a:pt x="1" y="133"/>
                    </a:lnTo>
                    <a:lnTo>
                      <a:pt x="2" y="145"/>
                    </a:lnTo>
                    <a:lnTo>
                      <a:pt x="5" y="157"/>
                    </a:lnTo>
                    <a:lnTo>
                      <a:pt x="9" y="168"/>
                    </a:lnTo>
                    <a:lnTo>
                      <a:pt x="15" y="178"/>
                    </a:lnTo>
                    <a:lnTo>
                      <a:pt x="20" y="188"/>
                    </a:lnTo>
                    <a:lnTo>
                      <a:pt x="27" y="198"/>
                    </a:lnTo>
                    <a:lnTo>
                      <a:pt x="35" y="206"/>
                    </a:lnTo>
                    <a:lnTo>
                      <a:pt x="44" y="214"/>
                    </a:lnTo>
                    <a:lnTo>
                      <a:pt x="53" y="221"/>
                    </a:lnTo>
                    <a:lnTo>
                      <a:pt x="63" y="227"/>
                    </a:lnTo>
                    <a:lnTo>
                      <a:pt x="74" y="232"/>
                    </a:lnTo>
                    <a:lnTo>
                      <a:pt x="84" y="236"/>
                    </a:lnTo>
                    <a:lnTo>
                      <a:pt x="96" y="240"/>
                    </a:lnTo>
                    <a:lnTo>
                      <a:pt x="108" y="241"/>
                    </a:lnTo>
                    <a:lnTo>
                      <a:pt x="120" y="24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" name="CustomShape 44">
                <a:extLst>
                  <a:ext uri="{FF2B5EF4-FFF2-40B4-BE49-F238E27FC236}">
                    <a16:creationId xmlns:a16="http://schemas.microsoft.com/office/drawing/2014/main" id="{BA6823C7-70C6-47C5-8137-C8C8732FA7A7}"/>
                  </a:ext>
                </a:extLst>
              </p:cNvPr>
              <p:cNvSpPr/>
              <p:nvPr/>
            </p:nvSpPr>
            <p:spPr>
              <a:xfrm>
                <a:off x="11485080" y="4735080"/>
                <a:ext cx="345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02">
                    <a:moveTo>
                      <a:pt x="16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87"/>
                    </a:lnTo>
                    <a:lnTo>
                      <a:pt x="0" y="289"/>
                    </a:lnTo>
                    <a:lnTo>
                      <a:pt x="1" y="292"/>
                    </a:lnTo>
                    <a:lnTo>
                      <a:pt x="2" y="294"/>
                    </a:lnTo>
                    <a:lnTo>
                      <a:pt x="4" y="296"/>
                    </a:lnTo>
                    <a:lnTo>
                      <a:pt x="6" y="298"/>
                    </a:lnTo>
                    <a:lnTo>
                      <a:pt x="9" y="299"/>
                    </a:lnTo>
                    <a:lnTo>
                      <a:pt x="12" y="301"/>
                    </a:lnTo>
                    <a:lnTo>
                      <a:pt x="15" y="302"/>
                    </a:lnTo>
                    <a:lnTo>
                      <a:pt x="165" y="302"/>
                    </a:lnTo>
                    <a:lnTo>
                      <a:pt x="168" y="301"/>
                    </a:lnTo>
                    <a:lnTo>
                      <a:pt x="172" y="299"/>
                    </a:lnTo>
                    <a:lnTo>
                      <a:pt x="174" y="298"/>
                    </a:lnTo>
                    <a:lnTo>
                      <a:pt x="176" y="296"/>
                    </a:lnTo>
                    <a:lnTo>
                      <a:pt x="178" y="294"/>
                    </a:lnTo>
                    <a:lnTo>
                      <a:pt x="179" y="292"/>
                    </a:lnTo>
                    <a:lnTo>
                      <a:pt x="180" y="289"/>
                    </a:lnTo>
                    <a:lnTo>
                      <a:pt x="180" y="287"/>
                    </a:lnTo>
                    <a:lnTo>
                      <a:pt x="180" y="15"/>
                    </a:lnTo>
                    <a:lnTo>
                      <a:pt x="180" y="12"/>
                    </a:lnTo>
                    <a:lnTo>
                      <a:pt x="179" y="9"/>
                    </a:lnTo>
                    <a:lnTo>
                      <a:pt x="178" y="7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8" y="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" name="CustomShape 45">
                <a:extLst>
                  <a:ext uri="{FF2B5EF4-FFF2-40B4-BE49-F238E27FC236}">
                    <a16:creationId xmlns:a16="http://schemas.microsoft.com/office/drawing/2014/main" id="{8603CC57-2AE6-40B1-A855-A0097A5665DF}"/>
                  </a:ext>
                </a:extLst>
              </p:cNvPr>
              <p:cNvSpPr/>
              <p:nvPr/>
            </p:nvSpPr>
            <p:spPr>
              <a:xfrm>
                <a:off x="11522880" y="4741560"/>
                <a:ext cx="13716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331">
                    <a:moveTo>
                      <a:pt x="704" y="125"/>
                    </a:moveTo>
                    <a:lnTo>
                      <a:pt x="695" y="117"/>
                    </a:lnTo>
                    <a:lnTo>
                      <a:pt x="688" y="110"/>
                    </a:lnTo>
                    <a:lnTo>
                      <a:pt x="680" y="104"/>
                    </a:lnTo>
                    <a:lnTo>
                      <a:pt x="673" y="99"/>
                    </a:lnTo>
                    <a:lnTo>
                      <a:pt x="665" y="95"/>
                    </a:lnTo>
                    <a:lnTo>
                      <a:pt x="658" y="91"/>
                    </a:lnTo>
                    <a:lnTo>
                      <a:pt x="650" y="89"/>
                    </a:lnTo>
                    <a:lnTo>
                      <a:pt x="644" y="87"/>
                    </a:lnTo>
                    <a:lnTo>
                      <a:pt x="636" y="85"/>
                    </a:lnTo>
                    <a:lnTo>
                      <a:pt x="629" y="85"/>
                    </a:lnTo>
                    <a:lnTo>
                      <a:pt x="622" y="85"/>
                    </a:lnTo>
                    <a:lnTo>
                      <a:pt x="615" y="85"/>
                    </a:lnTo>
                    <a:lnTo>
                      <a:pt x="599" y="88"/>
                    </a:lnTo>
                    <a:lnTo>
                      <a:pt x="583" y="91"/>
                    </a:lnTo>
                    <a:lnTo>
                      <a:pt x="507" y="115"/>
                    </a:lnTo>
                    <a:lnTo>
                      <a:pt x="505" y="127"/>
                    </a:lnTo>
                    <a:lnTo>
                      <a:pt x="502" y="137"/>
                    </a:lnTo>
                    <a:lnTo>
                      <a:pt x="497" y="147"/>
                    </a:lnTo>
                    <a:lnTo>
                      <a:pt x="491" y="157"/>
                    </a:lnTo>
                    <a:lnTo>
                      <a:pt x="486" y="162"/>
                    </a:lnTo>
                    <a:lnTo>
                      <a:pt x="480" y="166"/>
                    </a:lnTo>
                    <a:lnTo>
                      <a:pt x="474" y="171"/>
                    </a:lnTo>
                    <a:lnTo>
                      <a:pt x="468" y="175"/>
                    </a:lnTo>
                    <a:lnTo>
                      <a:pt x="460" y="177"/>
                    </a:lnTo>
                    <a:lnTo>
                      <a:pt x="453" y="179"/>
                    </a:lnTo>
                    <a:lnTo>
                      <a:pt x="445" y="180"/>
                    </a:lnTo>
                    <a:lnTo>
                      <a:pt x="437" y="180"/>
                    </a:lnTo>
                    <a:lnTo>
                      <a:pt x="422" y="180"/>
                    </a:lnTo>
                    <a:lnTo>
                      <a:pt x="226" y="180"/>
                    </a:lnTo>
                    <a:lnTo>
                      <a:pt x="223" y="180"/>
                    </a:lnTo>
                    <a:lnTo>
                      <a:pt x="220" y="179"/>
                    </a:lnTo>
                    <a:lnTo>
                      <a:pt x="218" y="178"/>
                    </a:lnTo>
                    <a:lnTo>
                      <a:pt x="216" y="176"/>
                    </a:lnTo>
                    <a:lnTo>
                      <a:pt x="214" y="174"/>
                    </a:lnTo>
                    <a:lnTo>
                      <a:pt x="213" y="172"/>
                    </a:lnTo>
                    <a:lnTo>
                      <a:pt x="211" y="169"/>
                    </a:lnTo>
                    <a:lnTo>
                      <a:pt x="211" y="165"/>
                    </a:lnTo>
                    <a:lnTo>
                      <a:pt x="211" y="162"/>
                    </a:lnTo>
                    <a:lnTo>
                      <a:pt x="213" y="160"/>
                    </a:lnTo>
                    <a:lnTo>
                      <a:pt x="214" y="157"/>
                    </a:lnTo>
                    <a:lnTo>
                      <a:pt x="216" y="155"/>
                    </a:lnTo>
                    <a:lnTo>
                      <a:pt x="218" y="154"/>
                    </a:lnTo>
                    <a:lnTo>
                      <a:pt x="220" y="151"/>
                    </a:lnTo>
                    <a:lnTo>
                      <a:pt x="223" y="151"/>
                    </a:lnTo>
                    <a:lnTo>
                      <a:pt x="226" y="150"/>
                    </a:lnTo>
                    <a:lnTo>
                      <a:pt x="422" y="150"/>
                    </a:lnTo>
                    <a:lnTo>
                      <a:pt x="437" y="150"/>
                    </a:lnTo>
                    <a:lnTo>
                      <a:pt x="446" y="149"/>
                    </a:lnTo>
                    <a:lnTo>
                      <a:pt x="455" y="147"/>
                    </a:lnTo>
                    <a:lnTo>
                      <a:pt x="461" y="143"/>
                    </a:lnTo>
                    <a:lnTo>
                      <a:pt x="468" y="137"/>
                    </a:lnTo>
                    <a:lnTo>
                      <a:pt x="472" y="130"/>
                    </a:lnTo>
                    <a:lnTo>
                      <a:pt x="475" y="122"/>
                    </a:lnTo>
                    <a:lnTo>
                      <a:pt x="477" y="114"/>
                    </a:lnTo>
                    <a:lnTo>
                      <a:pt x="478" y="105"/>
                    </a:lnTo>
                    <a:lnTo>
                      <a:pt x="478" y="102"/>
                    </a:lnTo>
                    <a:lnTo>
                      <a:pt x="478" y="98"/>
                    </a:lnTo>
                    <a:lnTo>
                      <a:pt x="474" y="90"/>
                    </a:lnTo>
                    <a:lnTo>
                      <a:pt x="470" y="84"/>
                    </a:lnTo>
                    <a:lnTo>
                      <a:pt x="465" y="76"/>
                    </a:lnTo>
                    <a:lnTo>
                      <a:pt x="458" y="71"/>
                    </a:lnTo>
                    <a:lnTo>
                      <a:pt x="451" y="67"/>
                    </a:lnTo>
                    <a:lnTo>
                      <a:pt x="442" y="63"/>
                    </a:lnTo>
                    <a:lnTo>
                      <a:pt x="432" y="61"/>
                    </a:lnTo>
                    <a:lnTo>
                      <a:pt x="422" y="60"/>
                    </a:lnTo>
                    <a:lnTo>
                      <a:pt x="410" y="60"/>
                    </a:lnTo>
                    <a:lnTo>
                      <a:pt x="399" y="60"/>
                    </a:lnTo>
                    <a:lnTo>
                      <a:pt x="389" y="60"/>
                    </a:lnTo>
                    <a:lnTo>
                      <a:pt x="381" y="60"/>
                    </a:lnTo>
                    <a:lnTo>
                      <a:pt x="373" y="60"/>
                    </a:lnTo>
                    <a:lnTo>
                      <a:pt x="365" y="60"/>
                    </a:lnTo>
                    <a:lnTo>
                      <a:pt x="356" y="60"/>
                    </a:lnTo>
                    <a:lnTo>
                      <a:pt x="349" y="60"/>
                    </a:lnTo>
                    <a:lnTo>
                      <a:pt x="339" y="60"/>
                    </a:lnTo>
                    <a:lnTo>
                      <a:pt x="330" y="60"/>
                    </a:lnTo>
                    <a:lnTo>
                      <a:pt x="320" y="60"/>
                    </a:lnTo>
                    <a:lnTo>
                      <a:pt x="307" y="60"/>
                    </a:lnTo>
                    <a:lnTo>
                      <a:pt x="288" y="46"/>
                    </a:lnTo>
                    <a:lnTo>
                      <a:pt x="267" y="33"/>
                    </a:lnTo>
                    <a:lnTo>
                      <a:pt x="246" y="24"/>
                    </a:lnTo>
                    <a:lnTo>
                      <a:pt x="225" y="15"/>
                    </a:lnTo>
                    <a:lnTo>
                      <a:pt x="204" y="9"/>
                    </a:lnTo>
                    <a:lnTo>
                      <a:pt x="181" y="3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223"/>
                    </a:lnTo>
                    <a:lnTo>
                      <a:pt x="1" y="229"/>
                    </a:lnTo>
                    <a:lnTo>
                      <a:pt x="3" y="232"/>
                    </a:lnTo>
                    <a:lnTo>
                      <a:pt x="7" y="236"/>
                    </a:lnTo>
                    <a:lnTo>
                      <a:pt x="11" y="238"/>
                    </a:lnTo>
                    <a:lnTo>
                      <a:pt x="53" y="252"/>
                    </a:lnTo>
                    <a:lnTo>
                      <a:pt x="90" y="265"/>
                    </a:lnTo>
                    <a:lnTo>
                      <a:pt x="123" y="277"/>
                    </a:lnTo>
                    <a:lnTo>
                      <a:pt x="154" y="288"/>
                    </a:lnTo>
                    <a:lnTo>
                      <a:pt x="205" y="306"/>
                    </a:lnTo>
                    <a:lnTo>
                      <a:pt x="247" y="320"/>
                    </a:lnTo>
                    <a:lnTo>
                      <a:pt x="264" y="325"/>
                    </a:lnTo>
                    <a:lnTo>
                      <a:pt x="281" y="328"/>
                    </a:lnTo>
                    <a:lnTo>
                      <a:pt x="296" y="331"/>
                    </a:lnTo>
                    <a:lnTo>
                      <a:pt x="311" y="331"/>
                    </a:lnTo>
                    <a:lnTo>
                      <a:pt x="321" y="331"/>
                    </a:lnTo>
                    <a:lnTo>
                      <a:pt x="329" y="329"/>
                    </a:lnTo>
                    <a:lnTo>
                      <a:pt x="338" y="328"/>
                    </a:lnTo>
                    <a:lnTo>
                      <a:pt x="348" y="326"/>
                    </a:lnTo>
                    <a:lnTo>
                      <a:pt x="366" y="321"/>
                    </a:lnTo>
                    <a:lnTo>
                      <a:pt x="386" y="313"/>
                    </a:lnTo>
                    <a:lnTo>
                      <a:pt x="408" y="303"/>
                    </a:lnTo>
                    <a:lnTo>
                      <a:pt x="433" y="291"/>
                    </a:lnTo>
                    <a:lnTo>
                      <a:pt x="461" y="276"/>
                    </a:lnTo>
                    <a:lnTo>
                      <a:pt x="494" y="258"/>
                    </a:lnTo>
                    <a:lnTo>
                      <a:pt x="513" y="247"/>
                    </a:lnTo>
                    <a:lnTo>
                      <a:pt x="533" y="236"/>
                    </a:lnTo>
                    <a:lnTo>
                      <a:pt x="557" y="223"/>
                    </a:lnTo>
                    <a:lnTo>
                      <a:pt x="581" y="210"/>
                    </a:lnTo>
                    <a:lnTo>
                      <a:pt x="607" y="196"/>
                    </a:lnTo>
                    <a:lnTo>
                      <a:pt x="636" y="181"/>
                    </a:lnTo>
                    <a:lnTo>
                      <a:pt x="667" y="165"/>
                    </a:lnTo>
                    <a:lnTo>
                      <a:pt x="699" y="149"/>
                    </a:lnTo>
                    <a:lnTo>
                      <a:pt x="703" y="147"/>
                    </a:lnTo>
                    <a:lnTo>
                      <a:pt x="705" y="145"/>
                    </a:lnTo>
                    <a:lnTo>
                      <a:pt x="707" y="142"/>
                    </a:lnTo>
                    <a:lnTo>
                      <a:pt x="708" y="139"/>
                    </a:lnTo>
                    <a:lnTo>
                      <a:pt x="708" y="134"/>
                    </a:lnTo>
                    <a:lnTo>
                      <a:pt x="707" y="131"/>
                    </a:lnTo>
                    <a:lnTo>
                      <a:pt x="706" y="128"/>
                    </a:lnTo>
                    <a:lnTo>
                      <a:pt x="704" y="125"/>
                    </a:lnTo>
                    <a:lnTo>
                      <a:pt x="704" y="12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18" name="Group 46">
              <a:extLst>
                <a:ext uri="{FF2B5EF4-FFF2-40B4-BE49-F238E27FC236}">
                  <a16:creationId xmlns:a16="http://schemas.microsoft.com/office/drawing/2014/main" id="{C5FAA79B-3CDE-48CD-A9BB-1D8AD31BF01E}"/>
                </a:ext>
              </a:extLst>
            </p:cNvPr>
            <p:cNvGrpSpPr/>
            <p:nvPr/>
          </p:nvGrpSpPr>
          <p:grpSpPr>
            <a:xfrm>
              <a:off x="8414640" y="3459960"/>
              <a:ext cx="173880" cy="197280"/>
              <a:chOff x="8414640" y="3459960"/>
              <a:chExt cx="173880" cy="197280"/>
            </a:xfrm>
          </p:grpSpPr>
          <p:sp>
            <p:nvSpPr>
              <p:cNvPr id="153" name="CustomShape 47">
                <a:extLst>
                  <a:ext uri="{FF2B5EF4-FFF2-40B4-BE49-F238E27FC236}">
                    <a16:creationId xmlns:a16="http://schemas.microsoft.com/office/drawing/2014/main" id="{199B7C98-D972-4697-B164-BDF80AB7E884}"/>
                  </a:ext>
                </a:extLst>
              </p:cNvPr>
              <p:cNvSpPr/>
              <p:nvPr/>
            </p:nvSpPr>
            <p:spPr>
              <a:xfrm>
                <a:off x="8445600" y="3516120"/>
                <a:ext cx="11196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09">
                    <a:moveTo>
                      <a:pt x="575" y="480"/>
                    </a:moveTo>
                    <a:lnTo>
                      <a:pt x="569" y="477"/>
                    </a:lnTo>
                    <a:lnTo>
                      <a:pt x="557" y="471"/>
                    </a:lnTo>
                    <a:lnTo>
                      <a:pt x="546" y="466"/>
                    </a:lnTo>
                    <a:lnTo>
                      <a:pt x="536" y="461"/>
                    </a:lnTo>
                    <a:lnTo>
                      <a:pt x="529" y="454"/>
                    </a:lnTo>
                    <a:lnTo>
                      <a:pt x="521" y="448"/>
                    </a:lnTo>
                    <a:lnTo>
                      <a:pt x="517" y="441"/>
                    </a:lnTo>
                    <a:lnTo>
                      <a:pt x="514" y="434"/>
                    </a:lnTo>
                    <a:lnTo>
                      <a:pt x="513" y="426"/>
                    </a:lnTo>
                    <a:lnTo>
                      <a:pt x="513" y="285"/>
                    </a:lnTo>
                    <a:lnTo>
                      <a:pt x="513" y="269"/>
                    </a:lnTo>
                    <a:lnTo>
                      <a:pt x="511" y="253"/>
                    </a:lnTo>
                    <a:lnTo>
                      <a:pt x="509" y="237"/>
                    </a:lnTo>
                    <a:lnTo>
                      <a:pt x="504" y="222"/>
                    </a:lnTo>
                    <a:lnTo>
                      <a:pt x="500" y="207"/>
                    </a:lnTo>
                    <a:lnTo>
                      <a:pt x="494" y="193"/>
                    </a:lnTo>
                    <a:lnTo>
                      <a:pt x="487" y="179"/>
                    </a:lnTo>
                    <a:lnTo>
                      <a:pt x="480" y="166"/>
                    </a:lnTo>
                    <a:lnTo>
                      <a:pt x="471" y="154"/>
                    </a:lnTo>
                    <a:lnTo>
                      <a:pt x="462" y="142"/>
                    </a:lnTo>
                    <a:lnTo>
                      <a:pt x="452" y="131"/>
                    </a:lnTo>
                    <a:lnTo>
                      <a:pt x="440" y="120"/>
                    </a:lnTo>
                    <a:lnTo>
                      <a:pt x="428" y="111"/>
                    </a:lnTo>
                    <a:lnTo>
                      <a:pt x="416" y="102"/>
                    </a:lnTo>
                    <a:lnTo>
                      <a:pt x="402" y="94"/>
                    </a:lnTo>
                    <a:lnTo>
                      <a:pt x="388" y="86"/>
                    </a:lnTo>
                    <a:lnTo>
                      <a:pt x="387" y="78"/>
                    </a:lnTo>
                    <a:lnTo>
                      <a:pt x="385" y="69"/>
                    </a:lnTo>
                    <a:lnTo>
                      <a:pt x="381" y="61"/>
                    </a:lnTo>
                    <a:lnTo>
                      <a:pt x="377" y="53"/>
                    </a:lnTo>
                    <a:lnTo>
                      <a:pt x="373" y="46"/>
                    </a:lnTo>
                    <a:lnTo>
                      <a:pt x="368" y="38"/>
                    </a:lnTo>
                    <a:lnTo>
                      <a:pt x="362" y="32"/>
                    </a:lnTo>
                    <a:lnTo>
                      <a:pt x="357" y="25"/>
                    </a:lnTo>
                    <a:lnTo>
                      <a:pt x="350" y="20"/>
                    </a:lnTo>
                    <a:lnTo>
                      <a:pt x="343" y="15"/>
                    </a:lnTo>
                    <a:lnTo>
                      <a:pt x="335" y="10"/>
                    </a:lnTo>
                    <a:lnTo>
                      <a:pt x="327" y="7"/>
                    </a:lnTo>
                    <a:lnTo>
                      <a:pt x="318" y="4"/>
                    </a:lnTo>
                    <a:lnTo>
                      <a:pt x="310" y="2"/>
                    </a:lnTo>
                    <a:lnTo>
                      <a:pt x="301" y="1"/>
                    </a:lnTo>
                    <a:lnTo>
                      <a:pt x="291" y="0"/>
                    </a:lnTo>
                    <a:lnTo>
                      <a:pt x="283" y="1"/>
                    </a:lnTo>
                    <a:lnTo>
                      <a:pt x="273" y="2"/>
                    </a:lnTo>
                    <a:lnTo>
                      <a:pt x="265" y="4"/>
                    </a:lnTo>
                    <a:lnTo>
                      <a:pt x="256" y="7"/>
                    </a:lnTo>
                    <a:lnTo>
                      <a:pt x="249" y="10"/>
                    </a:lnTo>
                    <a:lnTo>
                      <a:pt x="241" y="15"/>
                    </a:lnTo>
                    <a:lnTo>
                      <a:pt x="234" y="20"/>
                    </a:lnTo>
                    <a:lnTo>
                      <a:pt x="227" y="25"/>
                    </a:lnTo>
                    <a:lnTo>
                      <a:pt x="221" y="32"/>
                    </a:lnTo>
                    <a:lnTo>
                      <a:pt x="215" y="38"/>
                    </a:lnTo>
                    <a:lnTo>
                      <a:pt x="210" y="46"/>
                    </a:lnTo>
                    <a:lnTo>
                      <a:pt x="206" y="53"/>
                    </a:lnTo>
                    <a:lnTo>
                      <a:pt x="203" y="61"/>
                    </a:lnTo>
                    <a:lnTo>
                      <a:pt x="199" y="69"/>
                    </a:lnTo>
                    <a:lnTo>
                      <a:pt x="197" y="78"/>
                    </a:lnTo>
                    <a:lnTo>
                      <a:pt x="196" y="86"/>
                    </a:lnTo>
                    <a:lnTo>
                      <a:pt x="181" y="94"/>
                    </a:lnTo>
                    <a:lnTo>
                      <a:pt x="168" y="102"/>
                    </a:lnTo>
                    <a:lnTo>
                      <a:pt x="156" y="111"/>
                    </a:lnTo>
                    <a:lnTo>
                      <a:pt x="143" y="120"/>
                    </a:lnTo>
                    <a:lnTo>
                      <a:pt x="132" y="131"/>
                    </a:lnTo>
                    <a:lnTo>
                      <a:pt x="121" y="142"/>
                    </a:lnTo>
                    <a:lnTo>
                      <a:pt x="113" y="154"/>
                    </a:lnTo>
                    <a:lnTo>
                      <a:pt x="104" y="166"/>
                    </a:lnTo>
                    <a:lnTo>
                      <a:pt x="97" y="179"/>
                    </a:lnTo>
                    <a:lnTo>
                      <a:pt x="89" y="193"/>
                    </a:lnTo>
                    <a:lnTo>
                      <a:pt x="84" y="207"/>
                    </a:lnTo>
                    <a:lnTo>
                      <a:pt x="80" y="222"/>
                    </a:lnTo>
                    <a:lnTo>
                      <a:pt x="75" y="237"/>
                    </a:lnTo>
                    <a:lnTo>
                      <a:pt x="73" y="253"/>
                    </a:lnTo>
                    <a:lnTo>
                      <a:pt x="71" y="269"/>
                    </a:lnTo>
                    <a:lnTo>
                      <a:pt x="71" y="285"/>
                    </a:lnTo>
                    <a:lnTo>
                      <a:pt x="71" y="426"/>
                    </a:lnTo>
                    <a:lnTo>
                      <a:pt x="70" y="434"/>
                    </a:lnTo>
                    <a:lnTo>
                      <a:pt x="67" y="441"/>
                    </a:lnTo>
                    <a:lnTo>
                      <a:pt x="61" y="448"/>
                    </a:lnTo>
                    <a:lnTo>
                      <a:pt x="55" y="454"/>
                    </a:lnTo>
                    <a:lnTo>
                      <a:pt x="47" y="461"/>
                    </a:lnTo>
                    <a:lnTo>
                      <a:pt x="38" y="466"/>
                    </a:lnTo>
                    <a:lnTo>
                      <a:pt x="27" y="471"/>
                    </a:lnTo>
                    <a:lnTo>
                      <a:pt x="15" y="477"/>
                    </a:lnTo>
                    <a:lnTo>
                      <a:pt x="9" y="480"/>
                    </a:lnTo>
                    <a:lnTo>
                      <a:pt x="5" y="483"/>
                    </a:lnTo>
                    <a:lnTo>
                      <a:pt x="3" y="487"/>
                    </a:lnTo>
                    <a:lnTo>
                      <a:pt x="0" y="492"/>
                    </a:lnTo>
                    <a:lnTo>
                      <a:pt x="0" y="496"/>
                    </a:lnTo>
                    <a:lnTo>
                      <a:pt x="3" y="501"/>
                    </a:lnTo>
                    <a:lnTo>
                      <a:pt x="6" y="506"/>
                    </a:lnTo>
                    <a:lnTo>
                      <a:pt x="10" y="508"/>
                    </a:lnTo>
                    <a:lnTo>
                      <a:pt x="15" y="509"/>
                    </a:lnTo>
                    <a:lnTo>
                      <a:pt x="569" y="509"/>
                    </a:lnTo>
                    <a:lnTo>
                      <a:pt x="573" y="508"/>
                    </a:lnTo>
                    <a:lnTo>
                      <a:pt x="577" y="506"/>
                    </a:lnTo>
                    <a:lnTo>
                      <a:pt x="580" y="501"/>
                    </a:lnTo>
                    <a:lnTo>
                      <a:pt x="582" y="496"/>
                    </a:lnTo>
                    <a:lnTo>
                      <a:pt x="582" y="492"/>
                    </a:lnTo>
                    <a:lnTo>
                      <a:pt x="581" y="487"/>
                    </a:lnTo>
                    <a:lnTo>
                      <a:pt x="578" y="483"/>
                    </a:lnTo>
                    <a:lnTo>
                      <a:pt x="575" y="48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" name="CustomShape 48">
                <a:extLst>
                  <a:ext uri="{FF2B5EF4-FFF2-40B4-BE49-F238E27FC236}">
                    <a16:creationId xmlns:a16="http://schemas.microsoft.com/office/drawing/2014/main" id="{14FC7FE1-F692-4D70-A35F-589E63CA9C28}"/>
                  </a:ext>
                </a:extLst>
              </p:cNvPr>
              <p:cNvSpPr/>
              <p:nvPr/>
            </p:nvSpPr>
            <p:spPr>
              <a:xfrm>
                <a:off x="8485920" y="3634200"/>
                <a:ext cx="309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05">
                    <a:moveTo>
                      <a:pt x="145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41"/>
                    </a:lnTo>
                    <a:lnTo>
                      <a:pt x="3" y="49"/>
                    </a:lnTo>
                    <a:lnTo>
                      <a:pt x="6" y="56"/>
                    </a:lnTo>
                    <a:lnTo>
                      <a:pt x="10" y="63"/>
                    </a:lnTo>
                    <a:lnTo>
                      <a:pt x="13" y="69"/>
                    </a:lnTo>
                    <a:lnTo>
                      <a:pt x="18" y="76"/>
                    </a:lnTo>
                    <a:lnTo>
                      <a:pt x="24" y="81"/>
                    </a:lnTo>
                    <a:lnTo>
                      <a:pt x="29" y="86"/>
                    </a:lnTo>
                    <a:lnTo>
                      <a:pt x="36" y="92"/>
                    </a:lnTo>
                    <a:lnTo>
                      <a:pt x="42" y="95"/>
                    </a:lnTo>
                    <a:lnTo>
                      <a:pt x="48" y="98"/>
                    </a:lnTo>
                    <a:lnTo>
                      <a:pt x="56" y="101"/>
                    </a:lnTo>
                    <a:lnTo>
                      <a:pt x="63" y="103"/>
                    </a:lnTo>
                    <a:lnTo>
                      <a:pt x="72" y="105"/>
                    </a:lnTo>
                    <a:lnTo>
                      <a:pt x="79" y="105"/>
                    </a:lnTo>
                    <a:lnTo>
                      <a:pt x="88" y="105"/>
                    </a:lnTo>
                    <a:lnTo>
                      <a:pt x="95" y="103"/>
                    </a:lnTo>
                    <a:lnTo>
                      <a:pt x="104" y="101"/>
                    </a:lnTo>
                    <a:lnTo>
                      <a:pt x="110" y="98"/>
                    </a:lnTo>
                    <a:lnTo>
                      <a:pt x="118" y="95"/>
                    </a:lnTo>
                    <a:lnTo>
                      <a:pt x="124" y="92"/>
                    </a:lnTo>
                    <a:lnTo>
                      <a:pt x="131" y="86"/>
                    </a:lnTo>
                    <a:lnTo>
                      <a:pt x="136" y="81"/>
                    </a:lnTo>
                    <a:lnTo>
                      <a:pt x="141" y="76"/>
                    </a:lnTo>
                    <a:lnTo>
                      <a:pt x="146" y="69"/>
                    </a:lnTo>
                    <a:lnTo>
                      <a:pt x="150" y="63"/>
                    </a:lnTo>
                    <a:lnTo>
                      <a:pt x="153" y="56"/>
                    </a:lnTo>
                    <a:lnTo>
                      <a:pt x="156" y="49"/>
                    </a:lnTo>
                    <a:lnTo>
                      <a:pt x="159" y="41"/>
                    </a:lnTo>
                    <a:lnTo>
                      <a:pt x="160" y="34"/>
                    </a:lnTo>
                    <a:lnTo>
                      <a:pt x="160" y="25"/>
                    </a:lnTo>
                    <a:lnTo>
                      <a:pt x="160" y="15"/>
                    </a:lnTo>
                    <a:lnTo>
                      <a:pt x="160" y="12"/>
                    </a:lnTo>
                    <a:lnTo>
                      <a:pt x="159" y="9"/>
                    </a:lnTo>
                    <a:lnTo>
                      <a:pt x="158" y="7"/>
                    </a:lnTo>
                    <a:lnTo>
                      <a:pt x="155" y="5"/>
                    </a:lnTo>
                    <a:lnTo>
                      <a:pt x="153" y="3"/>
                    </a:lnTo>
                    <a:lnTo>
                      <a:pt x="151" y="2"/>
                    </a:lnTo>
                    <a:lnTo>
                      <a:pt x="148" y="1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" name="CustomShape 49">
                <a:extLst>
                  <a:ext uri="{FF2B5EF4-FFF2-40B4-BE49-F238E27FC236}">
                    <a16:creationId xmlns:a16="http://schemas.microsoft.com/office/drawing/2014/main" id="{667A9320-92F1-4757-A5BA-48774E665A4E}"/>
                  </a:ext>
                </a:extLst>
              </p:cNvPr>
              <p:cNvSpPr/>
              <p:nvPr/>
            </p:nvSpPr>
            <p:spPr>
              <a:xfrm>
                <a:off x="8436600" y="3485520"/>
                <a:ext cx="453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37">
                    <a:moveTo>
                      <a:pt x="222" y="30"/>
                    </a:moveTo>
                    <a:lnTo>
                      <a:pt x="224" y="30"/>
                    </a:lnTo>
                    <a:lnTo>
                      <a:pt x="227" y="29"/>
                    </a:lnTo>
                    <a:lnTo>
                      <a:pt x="230" y="27"/>
                    </a:lnTo>
                    <a:lnTo>
                      <a:pt x="232" y="26"/>
                    </a:lnTo>
                    <a:lnTo>
                      <a:pt x="234" y="23"/>
                    </a:lnTo>
                    <a:lnTo>
                      <a:pt x="235" y="21"/>
                    </a:lnTo>
                    <a:lnTo>
                      <a:pt x="236" y="19"/>
                    </a:lnTo>
                    <a:lnTo>
                      <a:pt x="237" y="15"/>
                    </a:lnTo>
                    <a:lnTo>
                      <a:pt x="236" y="12"/>
                    </a:lnTo>
                    <a:lnTo>
                      <a:pt x="235" y="9"/>
                    </a:lnTo>
                    <a:lnTo>
                      <a:pt x="234" y="7"/>
                    </a:lnTo>
                    <a:lnTo>
                      <a:pt x="232" y="5"/>
                    </a:lnTo>
                    <a:lnTo>
                      <a:pt x="230" y="3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210" y="0"/>
                    </a:lnTo>
                    <a:lnTo>
                      <a:pt x="199" y="1"/>
                    </a:lnTo>
                    <a:lnTo>
                      <a:pt x="188" y="3"/>
                    </a:lnTo>
                    <a:lnTo>
                      <a:pt x="177" y="5"/>
                    </a:lnTo>
                    <a:lnTo>
                      <a:pt x="166" y="7"/>
                    </a:lnTo>
                    <a:lnTo>
                      <a:pt x="156" y="10"/>
                    </a:lnTo>
                    <a:lnTo>
                      <a:pt x="145" y="13"/>
                    </a:lnTo>
                    <a:lnTo>
                      <a:pt x="135" y="18"/>
                    </a:lnTo>
                    <a:lnTo>
                      <a:pt x="116" y="27"/>
                    </a:lnTo>
                    <a:lnTo>
                      <a:pt x="97" y="38"/>
                    </a:lnTo>
                    <a:lnTo>
                      <a:pt x="80" y="51"/>
                    </a:lnTo>
                    <a:lnTo>
                      <a:pt x="65" y="65"/>
                    </a:lnTo>
                    <a:lnTo>
                      <a:pt x="50" y="81"/>
                    </a:lnTo>
                    <a:lnTo>
                      <a:pt x="37" y="98"/>
                    </a:lnTo>
                    <a:lnTo>
                      <a:pt x="26" y="116"/>
                    </a:lnTo>
                    <a:lnTo>
                      <a:pt x="17" y="135"/>
                    </a:lnTo>
                    <a:lnTo>
                      <a:pt x="12" y="146"/>
                    </a:lnTo>
                    <a:lnTo>
                      <a:pt x="9" y="156"/>
                    </a:lnTo>
                    <a:lnTo>
                      <a:pt x="6" y="166"/>
                    </a:lnTo>
                    <a:lnTo>
                      <a:pt x="4" y="177"/>
                    </a:lnTo>
                    <a:lnTo>
                      <a:pt x="2" y="188"/>
                    </a:lnTo>
                    <a:lnTo>
                      <a:pt x="1" y="199"/>
                    </a:lnTo>
                    <a:lnTo>
                      <a:pt x="0" y="210"/>
                    </a:lnTo>
                    <a:lnTo>
                      <a:pt x="0" y="222"/>
                    </a:lnTo>
                    <a:lnTo>
                      <a:pt x="0" y="225"/>
                    </a:lnTo>
                    <a:lnTo>
                      <a:pt x="1" y="228"/>
                    </a:lnTo>
                    <a:lnTo>
                      <a:pt x="2" y="230"/>
                    </a:lnTo>
                    <a:lnTo>
                      <a:pt x="4" y="233"/>
                    </a:lnTo>
                    <a:lnTo>
                      <a:pt x="6" y="235"/>
                    </a:lnTo>
                    <a:lnTo>
                      <a:pt x="8" y="236"/>
                    </a:lnTo>
                    <a:lnTo>
                      <a:pt x="11" y="237"/>
                    </a:lnTo>
                    <a:lnTo>
                      <a:pt x="14" y="237"/>
                    </a:lnTo>
                    <a:lnTo>
                      <a:pt x="18" y="237"/>
                    </a:lnTo>
                    <a:lnTo>
                      <a:pt x="20" y="236"/>
                    </a:lnTo>
                    <a:lnTo>
                      <a:pt x="23" y="235"/>
                    </a:lnTo>
                    <a:lnTo>
                      <a:pt x="25" y="233"/>
                    </a:lnTo>
                    <a:lnTo>
                      <a:pt x="26" y="230"/>
                    </a:lnTo>
                    <a:lnTo>
                      <a:pt x="28" y="228"/>
                    </a:lnTo>
                    <a:lnTo>
                      <a:pt x="28" y="225"/>
                    </a:lnTo>
                    <a:lnTo>
                      <a:pt x="29" y="222"/>
                    </a:lnTo>
                    <a:lnTo>
                      <a:pt x="31" y="202"/>
                    </a:lnTo>
                    <a:lnTo>
                      <a:pt x="33" y="183"/>
                    </a:lnTo>
                    <a:lnTo>
                      <a:pt x="38" y="164"/>
                    </a:lnTo>
                    <a:lnTo>
                      <a:pt x="44" y="147"/>
                    </a:lnTo>
                    <a:lnTo>
                      <a:pt x="52" y="130"/>
                    </a:lnTo>
                    <a:lnTo>
                      <a:pt x="63" y="115"/>
                    </a:lnTo>
                    <a:lnTo>
                      <a:pt x="73" y="100"/>
                    </a:lnTo>
                    <a:lnTo>
                      <a:pt x="85" y="86"/>
                    </a:lnTo>
                    <a:lnTo>
                      <a:pt x="99" y="74"/>
                    </a:lnTo>
                    <a:lnTo>
                      <a:pt x="114" y="62"/>
                    </a:lnTo>
                    <a:lnTo>
                      <a:pt x="130" y="53"/>
                    </a:lnTo>
                    <a:lnTo>
                      <a:pt x="147" y="45"/>
                    </a:lnTo>
                    <a:lnTo>
                      <a:pt x="164" y="39"/>
                    </a:lnTo>
                    <a:lnTo>
                      <a:pt x="182" y="34"/>
                    </a:lnTo>
                    <a:lnTo>
                      <a:pt x="202" y="31"/>
                    </a:lnTo>
                    <a:lnTo>
                      <a:pt x="222" y="3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" name="CustomShape 50">
                <a:extLst>
                  <a:ext uri="{FF2B5EF4-FFF2-40B4-BE49-F238E27FC236}">
                    <a16:creationId xmlns:a16="http://schemas.microsoft.com/office/drawing/2014/main" id="{63189063-1304-409A-B045-A6D8023658BD}"/>
                  </a:ext>
                </a:extLst>
              </p:cNvPr>
              <p:cNvSpPr/>
              <p:nvPr/>
            </p:nvSpPr>
            <p:spPr>
              <a:xfrm>
                <a:off x="8414640" y="3459960"/>
                <a:ext cx="673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50">
                    <a:moveTo>
                      <a:pt x="336" y="30"/>
                    </a:moveTo>
                    <a:lnTo>
                      <a:pt x="338" y="29"/>
                    </a:lnTo>
                    <a:lnTo>
                      <a:pt x="341" y="28"/>
                    </a:lnTo>
                    <a:lnTo>
                      <a:pt x="344" y="27"/>
                    </a:lnTo>
                    <a:lnTo>
                      <a:pt x="346" y="25"/>
                    </a:lnTo>
                    <a:lnTo>
                      <a:pt x="348" y="22"/>
                    </a:lnTo>
                    <a:lnTo>
                      <a:pt x="349" y="20"/>
                    </a:lnTo>
                    <a:lnTo>
                      <a:pt x="350" y="17"/>
                    </a:lnTo>
                    <a:lnTo>
                      <a:pt x="351" y="15"/>
                    </a:lnTo>
                    <a:lnTo>
                      <a:pt x="350" y="12"/>
                    </a:lnTo>
                    <a:lnTo>
                      <a:pt x="349" y="9"/>
                    </a:lnTo>
                    <a:lnTo>
                      <a:pt x="348" y="6"/>
                    </a:lnTo>
                    <a:lnTo>
                      <a:pt x="346" y="4"/>
                    </a:lnTo>
                    <a:lnTo>
                      <a:pt x="344" y="2"/>
                    </a:lnTo>
                    <a:lnTo>
                      <a:pt x="341" y="1"/>
                    </a:lnTo>
                    <a:lnTo>
                      <a:pt x="338" y="0"/>
                    </a:lnTo>
                    <a:lnTo>
                      <a:pt x="336" y="0"/>
                    </a:lnTo>
                    <a:lnTo>
                      <a:pt x="318" y="0"/>
                    </a:lnTo>
                    <a:lnTo>
                      <a:pt x="302" y="1"/>
                    </a:lnTo>
                    <a:lnTo>
                      <a:pt x="285" y="3"/>
                    </a:lnTo>
                    <a:lnTo>
                      <a:pt x="268" y="6"/>
                    </a:lnTo>
                    <a:lnTo>
                      <a:pt x="252" y="11"/>
                    </a:lnTo>
                    <a:lnTo>
                      <a:pt x="235" y="15"/>
                    </a:lnTo>
                    <a:lnTo>
                      <a:pt x="221" y="20"/>
                    </a:lnTo>
                    <a:lnTo>
                      <a:pt x="206" y="26"/>
                    </a:lnTo>
                    <a:lnTo>
                      <a:pt x="191" y="33"/>
                    </a:lnTo>
                    <a:lnTo>
                      <a:pt x="176" y="41"/>
                    </a:lnTo>
                    <a:lnTo>
                      <a:pt x="162" y="48"/>
                    </a:lnTo>
                    <a:lnTo>
                      <a:pt x="148" y="57"/>
                    </a:lnTo>
                    <a:lnTo>
                      <a:pt x="135" y="66"/>
                    </a:lnTo>
                    <a:lnTo>
                      <a:pt x="122" y="77"/>
                    </a:lnTo>
                    <a:lnTo>
                      <a:pt x="110" y="87"/>
                    </a:lnTo>
                    <a:lnTo>
                      <a:pt x="99" y="98"/>
                    </a:lnTo>
                    <a:lnTo>
                      <a:pt x="88" y="110"/>
                    </a:lnTo>
                    <a:lnTo>
                      <a:pt x="77" y="122"/>
                    </a:lnTo>
                    <a:lnTo>
                      <a:pt x="66" y="135"/>
                    </a:lnTo>
                    <a:lnTo>
                      <a:pt x="58" y="148"/>
                    </a:lnTo>
                    <a:lnTo>
                      <a:pt x="49" y="162"/>
                    </a:lnTo>
                    <a:lnTo>
                      <a:pt x="41" y="175"/>
                    </a:lnTo>
                    <a:lnTo>
                      <a:pt x="33" y="189"/>
                    </a:lnTo>
                    <a:lnTo>
                      <a:pt x="27" y="204"/>
                    </a:lnTo>
                    <a:lnTo>
                      <a:pt x="20" y="220"/>
                    </a:lnTo>
                    <a:lnTo>
                      <a:pt x="15" y="235"/>
                    </a:lnTo>
                    <a:lnTo>
                      <a:pt x="11" y="251"/>
                    </a:lnTo>
                    <a:lnTo>
                      <a:pt x="7" y="267"/>
                    </a:lnTo>
                    <a:lnTo>
                      <a:pt x="4" y="283"/>
                    </a:lnTo>
                    <a:lnTo>
                      <a:pt x="2" y="301"/>
                    </a:lnTo>
                    <a:lnTo>
                      <a:pt x="0" y="318"/>
                    </a:lnTo>
                    <a:lnTo>
                      <a:pt x="0" y="335"/>
                    </a:lnTo>
                    <a:lnTo>
                      <a:pt x="0" y="338"/>
                    </a:lnTo>
                    <a:lnTo>
                      <a:pt x="1" y="341"/>
                    </a:lnTo>
                    <a:lnTo>
                      <a:pt x="2" y="343"/>
                    </a:lnTo>
                    <a:lnTo>
                      <a:pt x="4" y="346"/>
                    </a:lnTo>
                    <a:lnTo>
                      <a:pt x="7" y="348"/>
                    </a:lnTo>
                    <a:lnTo>
                      <a:pt x="10" y="349"/>
                    </a:lnTo>
                    <a:lnTo>
                      <a:pt x="12" y="350"/>
                    </a:lnTo>
                    <a:lnTo>
                      <a:pt x="15" y="350"/>
                    </a:lnTo>
                    <a:lnTo>
                      <a:pt x="18" y="350"/>
                    </a:lnTo>
                    <a:lnTo>
                      <a:pt x="20" y="349"/>
                    </a:lnTo>
                    <a:lnTo>
                      <a:pt x="24" y="348"/>
                    </a:lnTo>
                    <a:lnTo>
                      <a:pt x="26" y="346"/>
                    </a:lnTo>
                    <a:lnTo>
                      <a:pt x="28" y="343"/>
                    </a:lnTo>
                    <a:lnTo>
                      <a:pt x="29" y="341"/>
                    </a:lnTo>
                    <a:lnTo>
                      <a:pt x="30" y="338"/>
                    </a:lnTo>
                    <a:lnTo>
                      <a:pt x="30" y="335"/>
                    </a:lnTo>
                    <a:lnTo>
                      <a:pt x="30" y="319"/>
                    </a:lnTo>
                    <a:lnTo>
                      <a:pt x="31" y="304"/>
                    </a:lnTo>
                    <a:lnTo>
                      <a:pt x="33" y="289"/>
                    </a:lnTo>
                    <a:lnTo>
                      <a:pt x="36" y="274"/>
                    </a:lnTo>
                    <a:lnTo>
                      <a:pt x="40" y="259"/>
                    </a:lnTo>
                    <a:lnTo>
                      <a:pt x="44" y="244"/>
                    </a:lnTo>
                    <a:lnTo>
                      <a:pt x="48" y="230"/>
                    </a:lnTo>
                    <a:lnTo>
                      <a:pt x="54" y="216"/>
                    </a:lnTo>
                    <a:lnTo>
                      <a:pt x="60" y="203"/>
                    </a:lnTo>
                    <a:lnTo>
                      <a:pt x="67" y="189"/>
                    </a:lnTo>
                    <a:lnTo>
                      <a:pt x="74" y="177"/>
                    </a:lnTo>
                    <a:lnTo>
                      <a:pt x="82" y="165"/>
                    </a:lnTo>
                    <a:lnTo>
                      <a:pt x="91" y="153"/>
                    </a:lnTo>
                    <a:lnTo>
                      <a:pt x="100" y="141"/>
                    </a:lnTo>
                    <a:lnTo>
                      <a:pt x="109" y="129"/>
                    </a:lnTo>
                    <a:lnTo>
                      <a:pt x="120" y="120"/>
                    </a:lnTo>
                    <a:lnTo>
                      <a:pt x="131" y="109"/>
                    </a:lnTo>
                    <a:lnTo>
                      <a:pt x="141" y="99"/>
                    </a:lnTo>
                    <a:lnTo>
                      <a:pt x="153" y="91"/>
                    </a:lnTo>
                    <a:lnTo>
                      <a:pt x="165" y="82"/>
                    </a:lnTo>
                    <a:lnTo>
                      <a:pt x="178" y="74"/>
                    </a:lnTo>
                    <a:lnTo>
                      <a:pt x="191" y="66"/>
                    </a:lnTo>
                    <a:lnTo>
                      <a:pt x="203" y="60"/>
                    </a:lnTo>
                    <a:lnTo>
                      <a:pt x="217" y="53"/>
                    </a:lnTo>
                    <a:lnTo>
                      <a:pt x="231" y="48"/>
                    </a:lnTo>
                    <a:lnTo>
                      <a:pt x="245" y="44"/>
                    </a:lnTo>
                    <a:lnTo>
                      <a:pt x="259" y="40"/>
                    </a:lnTo>
                    <a:lnTo>
                      <a:pt x="274" y="35"/>
                    </a:lnTo>
                    <a:lnTo>
                      <a:pt x="289" y="33"/>
                    </a:lnTo>
                    <a:lnTo>
                      <a:pt x="304" y="31"/>
                    </a:lnTo>
                    <a:lnTo>
                      <a:pt x="320" y="30"/>
                    </a:lnTo>
                    <a:lnTo>
                      <a:pt x="336" y="3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" name="CustomShape 51">
                <a:extLst>
                  <a:ext uri="{FF2B5EF4-FFF2-40B4-BE49-F238E27FC236}">
                    <a16:creationId xmlns:a16="http://schemas.microsoft.com/office/drawing/2014/main" id="{8124D435-BB2A-418D-B91A-C7110D0A4AF5}"/>
                  </a:ext>
                </a:extLst>
              </p:cNvPr>
              <p:cNvSpPr/>
              <p:nvPr/>
            </p:nvSpPr>
            <p:spPr>
              <a:xfrm>
                <a:off x="8521200" y="3485520"/>
                <a:ext cx="450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37">
                    <a:moveTo>
                      <a:pt x="15" y="0"/>
                    </a:moveTo>
                    <a:lnTo>
                      <a:pt x="12" y="0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34" y="31"/>
                    </a:lnTo>
                    <a:lnTo>
                      <a:pt x="53" y="34"/>
                    </a:lnTo>
                    <a:lnTo>
                      <a:pt x="73" y="39"/>
                    </a:lnTo>
                    <a:lnTo>
                      <a:pt x="90" y="45"/>
                    </a:lnTo>
                    <a:lnTo>
                      <a:pt x="107" y="53"/>
                    </a:lnTo>
                    <a:lnTo>
                      <a:pt x="123" y="62"/>
                    </a:lnTo>
                    <a:lnTo>
                      <a:pt x="137" y="74"/>
                    </a:lnTo>
                    <a:lnTo>
                      <a:pt x="151" y="86"/>
                    </a:lnTo>
                    <a:lnTo>
                      <a:pt x="164" y="100"/>
                    </a:lnTo>
                    <a:lnTo>
                      <a:pt x="174" y="115"/>
                    </a:lnTo>
                    <a:lnTo>
                      <a:pt x="184" y="130"/>
                    </a:lnTo>
                    <a:lnTo>
                      <a:pt x="192" y="147"/>
                    </a:lnTo>
                    <a:lnTo>
                      <a:pt x="199" y="164"/>
                    </a:lnTo>
                    <a:lnTo>
                      <a:pt x="203" y="183"/>
                    </a:lnTo>
                    <a:lnTo>
                      <a:pt x="206" y="202"/>
                    </a:lnTo>
                    <a:lnTo>
                      <a:pt x="207" y="222"/>
                    </a:lnTo>
                    <a:lnTo>
                      <a:pt x="207" y="225"/>
                    </a:lnTo>
                    <a:lnTo>
                      <a:pt x="209" y="228"/>
                    </a:lnTo>
                    <a:lnTo>
                      <a:pt x="210" y="230"/>
                    </a:lnTo>
                    <a:lnTo>
                      <a:pt x="212" y="233"/>
                    </a:lnTo>
                    <a:lnTo>
                      <a:pt x="214" y="235"/>
                    </a:lnTo>
                    <a:lnTo>
                      <a:pt x="216" y="236"/>
                    </a:lnTo>
                    <a:lnTo>
                      <a:pt x="219" y="237"/>
                    </a:lnTo>
                    <a:lnTo>
                      <a:pt x="222" y="237"/>
                    </a:lnTo>
                    <a:lnTo>
                      <a:pt x="226" y="237"/>
                    </a:lnTo>
                    <a:lnTo>
                      <a:pt x="228" y="236"/>
                    </a:lnTo>
                    <a:lnTo>
                      <a:pt x="231" y="235"/>
                    </a:lnTo>
                    <a:lnTo>
                      <a:pt x="233" y="233"/>
                    </a:lnTo>
                    <a:lnTo>
                      <a:pt x="235" y="230"/>
                    </a:lnTo>
                    <a:lnTo>
                      <a:pt x="236" y="228"/>
                    </a:lnTo>
                    <a:lnTo>
                      <a:pt x="237" y="225"/>
                    </a:lnTo>
                    <a:lnTo>
                      <a:pt x="237" y="222"/>
                    </a:lnTo>
                    <a:lnTo>
                      <a:pt x="237" y="210"/>
                    </a:lnTo>
                    <a:lnTo>
                      <a:pt x="236" y="199"/>
                    </a:lnTo>
                    <a:lnTo>
                      <a:pt x="234" y="188"/>
                    </a:lnTo>
                    <a:lnTo>
                      <a:pt x="233" y="177"/>
                    </a:lnTo>
                    <a:lnTo>
                      <a:pt x="230" y="166"/>
                    </a:lnTo>
                    <a:lnTo>
                      <a:pt x="228" y="156"/>
                    </a:lnTo>
                    <a:lnTo>
                      <a:pt x="223" y="146"/>
                    </a:lnTo>
                    <a:lnTo>
                      <a:pt x="220" y="135"/>
                    </a:lnTo>
                    <a:lnTo>
                      <a:pt x="211" y="116"/>
                    </a:lnTo>
                    <a:lnTo>
                      <a:pt x="199" y="98"/>
                    </a:lnTo>
                    <a:lnTo>
                      <a:pt x="186" y="81"/>
                    </a:lnTo>
                    <a:lnTo>
                      <a:pt x="172" y="65"/>
                    </a:lnTo>
                    <a:lnTo>
                      <a:pt x="156" y="51"/>
                    </a:lnTo>
                    <a:lnTo>
                      <a:pt x="139" y="38"/>
                    </a:lnTo>
                    <a:lnTo>
                      <a:pt x="121" y="27"/>
                    </a:lnTo>
                    <a:lnTo>
                      <a:pt x="102" y="18"/>
                    </a:lnTo>
                    <a:lnTo>
                      <a:pt x="91" y="13"/>
                    </a:lnTo>
                    <a:lnTo>
                      <a:pt x="81" y="10"/>
                    </a:lnTo>
                    <a:lnTo>
                      <a:pt x="70" y="7"/>
                    </a:lnTo>
                    <a:lnTo>
                      <a:pt x="60" y="5"/>
                    </a:lnTo>
                    <a:lnTo>
                      <a:pt x="49" y="3"/>
                    </a:lnTo>
                    <a:lnTo>
                      <a:pt x="37" y="1"/>
                    </a:lnTo>
                    <a:lnTo>
                      <a:pt x="27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" name="CustomShape 52">
                <a:extLst>
                  <a:ext uri="{FF2B5EF4-FFF2-40B4-BE49-F238E27FC236}">
                    <a16:creationId xmlns:a16="http://schemas.microsoft.com/office/drawing/2014/main" id="{837BC90B-611F-4067-8C26-3F1AE1FF95AE}"/>
                  </a:ext>
                </a:extLst>
              </p:cNvPr>
              <p:cNvSpPr/>
              <p:nvPr/>
            </p:nvSpPr>
            <p:spPr>
              <a:xfrm>
                <a:off x="8521200" y="3459960"/>
                <a:ext cx="673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50">
                    <a:moveTo>
                      <a:pt x="15" y="0"/>
                    </a:move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2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31" y="30"/>
                    </a:lnTo>
                    <a:lnTo>
                      <a:pt x="46" y="31"/>
                    </a:lnTo>
                    <a:lnTo>
                      <a:pt x="62" y="33"/>
                    </a:lnTo>
                    <a:lnTo>
                      <a:pt x="77" y="35"/>
                    </a:lnTo>
                    <a:lnTo>
                      <a:pt x="91" y="40"/>
                    </a:lnTo>
                    <a:lnTo>
                      <a:pt x="106" y="44"/>
                    </a:lnTo>
                    <a:lnTo>
                      <a:pt x="120" y="48"/>
                    </a:lnTo>
                    <a:lnTo>
                      <a:pt x="134" y="53"/>
                    </a:lnTo>
                    <a:lnTo>
                      <a:pt x="148" y="60"/>
                    </a:lnTo>
                    <a:lnTo>
                      <a:pt x="160" y="66"/>
                    </a:lnTo>
                    <a:lnTo>
                      <a:pt x="173" y="74"/>
                    </a:lnTo>
                    <a:lnTo>
                      <a:pt x="186" y="82"/>
                    </a:lnTo>
                    <a:lnTo>
                      <a:pt x="198" y="91"/>
                    </a:lnTo>
                    <a:lnTo>
                      <a:pt x="210" y="99"/>
                    </a:lnTo>
                    <a:lnTo>
                      <a:pt x="220" y="109"/>
                    </a:lnTo>
                    <a:lnTo>
                      <a:pt x="231" y="120"/>
                    </a:lnTo>
                    <a:lnTo>
                      <a:pt x="241" y="129"/>
                    </a:lnTo>
                    <a:lnTo>
                      <a:pt x="250" y="141"/>
                    </a:lnTo>
                    <a:lnTo>
                      <a:pt x="260" y="153"/>
                    </a:lnTo>
                    <a:lnTo>
                      <a:pt x="268" y="165"/>
                    </a:lnTo>
                    <a:lnTo>
                      <a:pt x="276" y="177"/>
                    </a:lnTo>
                    <a:lnTo>
                      <a:pt x="283" y="189"/>
                    </a:lnTo>
                    <a:lnTo>
                      <a:pt x="290" y="203"/>
                    </a:lnTo>
                    <a:lnTo>
                      <a:pt x="296" y="216"/>
                    </a:lnTo>
                    <a:lnTo>
                      <a:pt x="302" y="230"/>
                    </a:lnTo>
                    <a:lnTo>
                      <a:pt x="307" y="244"/>
                    </a:lnTo>
                    <a:lnTo>
                      <a:pt x="311" y="259"/>
                    </a:lnTo>
                    <a:lnTo>
                      <a:pt x="314" y="274"/>
                    </a:lnTo>
                    <a:lnTo>
                      <a:pt x="317" y="289"/>
                    </a:lnTo>
                    <a:lnTo>
                      <a:pt x="319" y="304"/>
                    </a:lnTo>
                    <a:lnTo>
                      <a:pt x="320" y="319"/>
                    </a:lnTo>
                    <a:lnTo>
                      <a:pt x="321" y="335"/>
                    </a:lnTo>
                    <a:lnTo>
                      <a:pt x="321" y="338"/>
                    </a:lnTo>
                    <a:lnTo>
                      <a:pt x="322" y="341"/>
                    </a:lnTo>
                    <a:lnTo>
                      <a:pt x="323" y="343"/>
                    </a:lnTo>
                    <a:lnTo>
                      <a:pt x="325" y="346"/>
                    </a:lnTo>
                    <a:lnTo>
                      <a:pt x="327" y="348"/>
                    </a:lnTo>
                    <a:lnTo>
                      <a:pt x="329" y="349"/>
                    </a:lnTo>
                    <a:lnTo>
                      <a:pt x="333" y="350"/>
                    </a:lnTo>
                    <a:lnTo>
                      <a:pt x="336" y="350"/>
                    </a:lnTo>
                    <a:lnTo>
                      <a:pt x="338" y="350"/>
                    </a:lnTo>
                    <a:lnTo>
                      <a:pt x="341" y="349"/>
                    </a:lnTo>
                    <a:lnTo>
                      <a:pt x="343" y="348"/>
                    </a:lnTo>
                    <a:lnTo>
                      <a:pt x="347" y="346"/>
                    </a:lnTo>
                    <a:lnTo>
                      <a:pt x="348" y="343"/>
                    </a:lnTo>
                    <a:lnTo>
                      <a:pt x="350" y="341"/>
                    </a:lnTo>
                    <a:lnTo>
                      <a:pt x="350" y="338"/>
                    </a:lnTo>
                    <a:lnTo>
                      <a:pt x="351" y="335"/>
                    </a:lnTo>
                    <a:lnTo>
                      <a:pt x="350" y="318"/>
                    </a:lnTo>
                    <a:lnTo>
                      <a:pt x="349" y="301"/>
                    </a:lnTo>
                    <a:lnTo>
                      <a:pt x="347" y="283"/>
                    </a:lnTo>
                    <a:lnTo>
                      <a:pt x="343" y="267"/>
                    </a:lnTo>
                    <a:lnTo>
                      <a:pt x="340" y="251"/>
                    </a:lnTo>
                    <a:lnTo>
                      <a:pt x="336" y="235"/>
                    </a:lnTo>
                    <a:lnTo>
                      <a:pt x="330" y="220"/>
                    </a:lnTo>
                    <a:lnTo>
                      <a:pt x="324" y="204"/>
                    </a:lnTo>
                    <a:lnTo>
                      <a:pt x="318" y="189"/>
                    </a:lnTo>
                    <a:lnTo>
                      <a:pt x="310" y="175"/>
                    </a:lnTo>
                    <a:lnTo>
                      <a:pt x="302" y="162"/>
                    </a:lnTo>
                    <a:lnTo>
                      <a:pt x="293" y="148"/>
                    </a:lnTo>
                    <a:lnTo>
                      <a:pt x="283" y="135"/>
                    </a:lnTo>
                    <a:lnTo>
                      <a:pt x="274" y="122"/>
                    </a:lnTo>
                    <a:lnTo>
                      <a:pt x="263" y="110"/>
                    </a:lnTo>
                    <a:lnTo>
                      <a:pt x="252" y="98"/>
                    </a:lnTo>
                    <a:lnTo>
                      <a:pt x="241" y="87"/>
                    </a:lnTo>
                    <a:lnTo>
                      <a:pt x="228" y="77"/>
                    </a:lnTo>
                    <a:lnTo>
                      <a:pt x="216" y="66"/>
                    </a:lnTo>
                    <a:lnTo>
                      <a:pt x="202" y="57"/>
                    </a:lnTo>
                    <a:lnTo>
                      <a:pt x="189" y="48"/>
                    </a:lnTo>
                    <a:lnTo>
                      <a:pt x="174" y="41"/>
                    </a:lnTo>
                    <a:lnTo>
                      <a:pt x="160" y="33"/>
                    </a:lnTo>
                    <a:lnTo>
                      <a:pt x="145" y="26"/>
                    </a:lnTo>
                    <a:lnTo>
                      <a:pt x="130" y="20"/>
                    </a:lnTo>
                    <a:lnTo>
                      <a:pt x="114" y="15"/>
                    </a:lnTo>
                    <a:lnTo>
                      <a:pt x="98" y="11"/>
                    </a:lnTo>
                    <a:lnTo>
                      <a:pt x="82" y="6"/>
                    </a:lnTo>
                    <a:lnTo>
                      <a:pt x="66" y="3"/>
                    </a:lnTo>
                    <a:lnTo>
                      <a:pt x="49" y="1"/>
                    </a:lnTo>
                    <a:lnTo>
                      <a:pt x="32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0" name="CustomShape 54">
              <a:extLst>
                <a:ext uri="{FF2B5EF4-FFF2-40B4-BE49-F238E27FC236}">
                  <a16:creationId xmlns:a16="http://schemas.microsoft.com/office/drawing/2014/main" id="{1B85D058-FD00-4E68-BCE0-2E061B01F10F}"/>
                </a:ext>
              </a:extLst>
            </p:cNvPr>
            <p:cNvSpPr/>
            <p:nvPr/>
          </p:nvSpPr>
          <p:spPr>
            <a:xfrm>
              <a:off x="7679520" y="4486680"/>
              <a:ext cx="406800" cy="1166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55">
              <a:extLst>
                <a:ext uri="{FF2B5EF4-FFF2-40B4-BE49-F238E27FC236}">
                  <a16:creationId xmlns:a16="http://schemas.microsoft.com/office/drawing/2014/main" id="{3421F47F-8276-4EFD-A9EA-2E70BBF7DA10}"/>
                </a:ext>
              </a:extLst>
            </p:cNvPr>
            <p:cNvSpPr/>
            <p:nvPr/>
          </p:nvSpPr>
          <p:spPr>
            <a:xfrm>
              <a:off x="7679520" y="2468880"/>
              <a:ext cx="406800" cy="2116800"/>
            </a:xfrm>
            <a:custGeom>
              <a:avLst/>
              <a:gdLst/>
              <a:ahLst/>
              <a:cxnLst/>
              <a:rect l="l" t="t" r="r" b="b"/>
              <a:pathLst>
                <a:path w="667504" h="3045200">
                  <a:moveTo>
                    <a:pt x="147371" y="0"/>
                  </a:moveTo>
                  <a:cubicBezTo>
                    <a:pt x="515799" y="0"/>
                    <a:pt x="515799" y="0"/>
                    <a:pt x="515799" y="0"/>
                  </a:cubicBezTo>
                  <a:cubicBezTo>
                    <a:pt x="598153" y="0"/>
                    <a:pt x="667504" y="64793"/>
                    <a:pt x="667504" y="146863"/>
                  </a:cubicBezTo>
                  <a:lnTo>
                    <a:pt x="667504" y="514021"/>
                  </a:lnTo>
                  <a:cubicBezTo>
                    <a:pt x="667504" y="596091"/>
                    <a:pt x="598153" y="665203"/>
                    <a:pt x="515799" y="665203"/>
                  </a:cubicBezTo>
                  <a:cubicBezTo>
                    <a:pt x="469745" y="665203"/>
                    <a:pt x="429448" y="665203"/>
                    <a:pt x="394189" y="665203"/>
                  </a:cubicBezTo>
                  <a:lnTo>
                    <a:pt x="349866" y="665203"/>
                  </a:lnTo>
                  <a:lnTo>
                    <a:pt x="349866" y="1154979"/>
                  </a:lnTo>
                  <a:cubicBezTo>
                    <a:pt x="349866" y="2233254"/>
                    <a:pt x="349866" y="2671875"/>
                    <a:pt x="349866" y="2850297"/>
                  </a:cubicBezTo>
                  <a:lnTo>
                    <a:pt x="349866" y="2928703"/>
                  </a:lnTo>
                  <a:lnTo>
                    <a:pt x="421748" y="2932423"/>
                  </a:lnTo>
                  <a:cubicBezTo>
                    <a:pt x="503948" y="2941333"/>
                    <a:pt x="561625" y="2962193"/>
                    <a:pt x="561625" y="2986505"/>
                  </a:cubicBezTo>
                  <a:cubicBezTo>
                    <a:pt x="561625" y="3018921"/>
                    <a:pt x="459088" y="3045200"/>
                    <a:pt x="332602" y="3045200"/>
                  </a:cubicBezTo>
                  <a:cubicBezTo>
                    <a:pt x="206116" y="3045200"/>
                    <a:pt x="103579" y="3018921"/>
                    <a:pt x="103579" y="2986505"/>
                  </a:cubicBezTo>
                  <a:cubicBezTo>
                    <a:pt x="103579" y="2962193"/>
                    <a:pt x="161256" y="2941333"/>
                    <a:pt x="243456" y="2932423"/>
                  </a:cubicBezTo>
                  <a:lnTo>
                    <a:pt x="315339" y="2928703"/>
                  </a:lnTo>
                  <a:lnTo>
                    <a:pt x="315339" y="2564255"/>
                  </a:lnTo>
                  <a:cubicBezTo>
                    <a:pt x="315339" y="1130508"/>
                    <a:pt x="315339" y="772072"/>
                    <a:pt x="315339" y="682462"/>
                  </a:cubicBezTo>
                  <a:lnTo>
                    <a:pt x="315339" y="665203"/>
                  </a:lnTo>
                  <a:lnTo>
                    <a:pt x="302801" y="665203"/>
                  </a:lnTo>
                  <a:cubicBezTo>
                    <a:pt x="147371" y="665203"/>
                    <a:pt x="147371" y="665203"/>
                    <a:pt x="147371" y="665203"/>
                  </a:cubicBezTo>
                  <a:cubicBezTo>
                    <a:pt x="65016" y="665203"/>
                    <a:pt x="0" y="596091"/>
                    <a:pt x="0" y="514021"/>
                  </a:cubicBezTo>
                  <a:cubicBezTo>
                    <a:pt x="0" y="146863"/>
                    <a:pt x="0" y="146863"/>
                    <a:pt x="0" y="146863"/>
                  </a:cubicBezTo>
                  <a:cubicBezTo>
                    <a:pt x="0" y="64793"/>
                    <a:pt x="65016" y="0"/>
                    <a:pt x="147371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56">
              <a:extLst>
                <a:ext uri="{FF2B5EF4-FFF2-40B4-BE49-F238E27FC236}">
                  <a16:creationId xmlns:a16="http://schemas.microsoft.com/office/drawing/2014/main" id="{E18F2380-BF04-4A0A-85D6-B50D982E5EC9}"/>
                </a:ext>
              </a:extLst>
            </p:cNvPr>
            <p:cNvSpPr/>
            <p:nvPr/>
          </p:nvSpPr>
          <p:spPr>
            <a:xfrm>
              <a:off x="8278560" y="4726800"/>
              <a:ext cx="458640" cy="1324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57">
              <a:extLst>
                <a:ext uri="{FF2B5EF4-FFF2-40B4-BE49-F238E27FC236}">
                  <a16:creationId xmlns:a16="http://schemas.microsoft.com/office/drawing/2014/main" id="{94C92401-C36C-445E-A534-D66F7BED0354}"/>
                </a:ext>
              </a:extLst>
            </p:cNvPr>
            <p:cNvSpPr/>
            <p:nvPr/>
          </p:nvSpPr>
          <p:spPr>
            <a:xfrm>
              <a:off x="9057240" y="5106240"/>
              <a:ext cx="641160" cy="183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58">
              <a:extLst>
                <a:ext uri="{FF2B5EF4-FFF2-40B4-BE49-F238E27FC236}">
                  <a16:creationId xmlns:a16="http://schemas.microsoft.com/office/drawing/2014/main" id="{00835398-B897-4FE1-A47A-9BA499D81E06}"/>
                </a:ext>
              </a:extLst>
            </p:cNvPr>
            <p:cNvSpPr/>
            <p:nvPr/>
          </p:nvSpPr>
          <p:spPr>
            <a:xfrm>
              <a:off x="10105920" y="5570280"/>
              <a:ext cx="712440" cy="2062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59">
              <a:extLst>
                <a:ext uri="{FF2B5EF4-FFF2-40B4-BE49-F238E27FC236}">
                  <a16:creationId xmlns:a16="http://schemas.microsoft.com/office/drawing/2014/main" id="{B4EB2D67-4212-4B29-8694-52408872A81F}"/>
                </a:ext>
              </a:extLst>
            </p:cNvPr>
            <p:cNvSpPr/>
            <p:nvPr/>
          </p:nvSpPr>
          <p:spPr>
            <a:xfrm>
              <a:off x="11161080" y="5999040"/>
              <a:ext cx="817920" cy="2383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61">
              <a:extLst>
                <a:ext uri="{FF2B5EF4-FFF2-40B4-BE49-F238E27FC236}">
                  <a16:creationId xmlns:a16="http://schemas.microsoft.com/office/drawing/2014/main" id="{12F13670-CB91-4C7E-9C19-490B3B258C91}"/>
                </a:ext>
              </a:extLst>
            </p:cNvPr>
            <p:cNvSpPr/>
            <p:nvPr/>
          </p:nvSpPr>
          <p:spPr>
            <a:xfrm>
              <a:off x="8215920" y="3320280"/>
              <a:ext cx="562320" cy="1526040"/>
            </a:xfrm>
            <a:custGeom>
              <a:avLst/>
              <a:gdLst/>
              <a:ahLst/>
              <a:cxnLst/>
              <a:rect l="l" t="t" r="r" b="b"/>
              <a:pathLst>
                <a:path w="662900" h="2179747">
                  <a:moveTo>
                    <a:pt x="147311" y="0"/>
                  </a:moveTo>
                  <a:cubicBezTo>
                    <a:pt x="515589" y="0"/>
                    <a:pt x="515589" y="0"/>
                    <a:pt x="515589" y="0"/>
                  </a:cubicBezTo>
                  <a:cubicBezTo>
                    <a:pt x="597910" y="0"/>
                    <a:pt x="662900" y="69112"/>
                    <a:pt x="662900" y="151183"/>
                  </a:cubicBezTo>
                  <a:lnTo>
                    <a:pt x="662900" y="518340"/>
                  </a:lnTo>
                  <a:cubicBezTo>
                    <a:pt x="662900" y="600411"/>
                    <a:pt x="597910" y="665203"/>
                    <a:pt x="515589" y="665203"/>
                  </a:cubicBezTo>
                  <a:cubicBezTo>
                    <a:pt x="469555" y="665203"/>
                    <a:pt x="429274" y="665203"/>
                    <a:pt x="394029" y="665203"/>
                  </a:cubicBezTo>
                  <a:lnTo>
                    <a:pt x="345262" y="665203"/>
                  </a:lnTo>
                  <a:lnTo>
                    <a:pt x="345262" y="912822"/>
                  </a:lnTo>
                  <a:cubicBezTo>
                    <a:pt x="345262" y="1660755"/>
                    <a:pt x="345262" y="1941230"/>
                    <a:pt x="345262" y="2046408"/>
                  </a:cubicBezTo>
                  <a:lnTo>
                    <a:pt x="345262" y="2046542"/>
                  </a:lnTo>
                  <a:lnTo>
                    <a:pt x="441197" y="2051491"/>
                  </a:lnTo>
                  <a:cubicBezTo>
                    <a:pt x="534962" y="2061624"/>
                    <a:pt x="600755" y="2085347"/>
                    <a:pt x="600755" y="2112996"/>
                  </a:cubicBezTo>
                  <a:cubicBezTo>
                    <a:pt x="600755" y="2149862"/>
                    <a:pt x="483790" y="2179747"/>
                    <a:pt x="339507" y="2179747"/>
                  </a:cubicBezTo>
                  <a:cubicBezTo>
                    <a:pt x="195224" y="2179747"/>
                    <a:pt x="78259" y="2149862"/>
                    <a:pt x="78259" y="2112996"/>
                  </a:cubicBezTo>
                  <a:cubicBezTo>
                    <a:pt x="78259" y="2085347"/>
                    <a:pt x="144052" y="2061624"/>
                    <a:pt x="237818" y="2051491"/>
                  </a:cubicBezTo>
                  <a:lnTo>
                    <a:pt x="315339" y="2047492"/>
                  </a:lnTo>
                  <a:lnTo>
                    <a:pt x="315339" y="1738142"/>
                  </a:lnTo>
                  <a:cubicBezTo>
                    <a:pt x="315339" y="955371"/>
                    <a:pt x="315339" y="739435"/>
                    <a:pt x="315339" y="679866"/>
                  </a:cubicBezTo>
                  <a:lnTo>
                    <a:pt x="315339" y="665203"/>
                  </a:lnTo>
                  <a:lnTo>
                    <a:pt x="302679" y="665203"/>
                  </a:lnTo>
                  <a:cubicBezTo>
                    <a:pt x="147311" y="665203"/>
                    <a:pt x="147311" y="665203"/>
                    <a:pt x="147311" y="665203"/>
                  </a:cubicBezTo>
                  <a:cubicBezTo>
                    <a:pt x="64990" y="665203"/>
                    <a:pt x="0" y="600411"/>
                    <a:pt x="0" y="518340"/>
                  </a:cubicBezTo>
                  <a:cubicBezTo>
                    <a:pt x="0" y="151183"/>
                    <a:pt x="0" y="151183"/>
                    <a:pt x="0" y="151183"/>
                  </a:cubicBezTo>
                  <a:cubicBezTo>
                    <a:pt x="0" y="69112"/>
                    <a:pt x="64990" y="0"/>
                    <a:pt x="147311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62">
              <a:extLst>
                <a:ext uri="{FF2B5EF4-FFF2-40B4-BE49-F238E27FC236}">
                  <a16:creationId xmlns:a16="http://schemas.microsoft.com/office/drawing/2014/main" id="{D9D56BA5-C0A0-4ACE-B5C7-5E5A7AC451E4}"/>
                </a:ext>
              </a:extLst>
            </p:cNvPr>
            <p:cNvSpPr/>
            <p:nvPr/>
          </p:nvSpPr>
          <p:spPr>
            <a:xfrm>
              <a:off x="9154440" y="4123440"/>
              <a:ext cx="443160" cy="1139040"/>
            </a:xfrm>
            <a:custGeom>
              <a:avLst/>
              <a:gdLst/>
              <a:ahLst/>
              <a:cxnLst/>
              <a:rect l="l" t="t" r="r" b="b"/>
              <a:pathLst>
                <a:path w="727350" h="1638839">
                  <a:moveTo>
                    <a:pt x="200041" y="0"/>
                  </a:moveTo>
                  <a:cubicBezTo>
                    <a:pt x="564134" y="0"/>
                    <a:pt x="564134" y="0"/>
                    <a:pt x="564134" y="0"/>
                  </a:cubicBezTo>
                  <a:cubicBezTo>
                    <a:pt x="646488" y="0"/>
                    <a:pt x="715839" y="64765"/>
                    <a:pt x="715839" y="146800"/>
                  </a:cubicBezTo>
                  <a:lnTo>
                    <a:pt x="715839" y="513799"/>
                  </a:lnTo>
                  <a:cubicBezTo>
                    <a:pt x="715839" y="595835"/>
                    <a:pt x="646488" y="660599"/>
                    <a:pt x="564134" y="660599"/>
                  </a:cubicBezTo>
                  <a:cubicBezTo>
                    <a:pt x="518622" y="660599"/>
                    <a:pt x="478799" y="660599"/>
                    <a:pt x="443955" y="660599"/>
                  </a:cubicBezTo>
                  <a:lnTo>
                    <a:pt x="400502" y="660599"/>
                  </a:lnTo>
                  <a:lnTo>
                    <a:pt x="400502" y="804914"/>
                  </a:lnTo>
                  <a:cubicBezTo>
                    <a:pt x="400502" y="1161433"/>
                    <a:pt x="400502" y="1339693"/>
                    <a:pt x="400502" y="1428823"/>
                  </a:cubicBezTo>
                  <a:lnTo>
                    <a:pt x="400502" y="1454303"/>
                  </a:lnTo>
                  <a:lnTo>
                    <a:pt x="505234" y="1459723"/>
                  </a:lnTo>
                  <a:cubicBezTo>
                    <a:pt x="635762" y="1473875"/>
                    <a:pt x="727350" y="1507005"/>
                    <a:pt x="727350" y="1545618"/>
                  </a:cubicBezTo>
                  <a:cubicBezTo>
                    <a:pt x="727350" y="1597103"/>
                    <a:pt x="564527" y="1638839"/>
                    <a:pt x="363675" y="1638839"/>
                  </a:cubicBezTo>
                  <a:cubicBezTo>
                    <a:pt x="162823" y="1638839"/>
                    <a:pt x="0" y="1597103"/>
                    <a:pt x="0" y="1545618"/>
                  </a:cubicBezTo>
                  <a:cubicBezTo>
                    <a:pt x="0" y="1507005"/>
                    <a:pt x="91588" y="1473875"/>
                    <a:pt x="222117" y="1459723"/>
                  </a:cubicBezTo>
                  <a:lnTo>
                    <a:pt x="363674" y="1452397"/>
                  </a:lnTo>
                  <a:lnTo>
                    <a:pt x="363674" y="1296673"/>
                  </a:lnTo>
                  <a:cubicBezTo>
                    <a:pt x="363674" y="830266"/>
                    <a:pt x="363674" y="701602"/>
                    <a:pt x="363674" y="666109"/>
                  </a:cubicBezTo>
                  <a:lnTo>
                    <a:pt x="363674" y="660599"/>
                  </a:lnTo>
                  <a:lnTo>
                    <a:pt x="353642" y="660599"/>
                  </a:lnTo>
                  <a:cubicBezTo>
                    <a:pt x="200041" y="660599"/>
                    <a:pt x="200041" y="660599"/>
                    <a:pt x="200041" y="660599"/>
                  </a:cubicBezTo>
                  <a:cubicBezTo>
                    <a:pt x="117686" y="660599"/>
                    <a:pt x="48335" y="595835"/>
                    <a:pt x="48335" y="513799"/>
                  </a:cubicBezTo>
                  <a:cubicBezTo>
                    <a:pt x="48335" y="146800"/>
                    <a:pt x="48335" y="146800"/>
                    <a:pt x="48335" y="146800"/>
                  </a:cubicBezTo>
                  <a:cubicBezTo>
                    <a:pt x="48335" y="64765"/>
                    <a:pt x="117686" y="0"/>
                    <a:pt x="200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63">
              <a:extLst>
                <a:ext uri="{FF2B5EF4-FFF2-40B4-BE49-F238E27FC236}">
                  <a16:creationId xmlns:a16="http://schemas.microsoft.com/office/drawing/2014/main" id="{789950E0-0149-4C34-BAD4-608EDBA22686}"/>
                </a:ext>
              </a:extLst>
            </p:cNvPr>
            <p:cNvSpPr/>
            <p:nvPr/>
          </p:nvSpPr>
          <p:spPr>
            <a:xfrm>
              <a:off x="10213920" y="3374640"/>
              <a:ext cx="509040" cy="2369880"/>
            </a:xfrm>
            <a:custGeom>
              <a:avLst/>
              <a:gdLst/>
              <a:ahLst/>
              <a:cxnLst/>
              <a:rect l="l" t="t" r="r" b="b"/>
              <a:pathLst>
                <a:path w="835531" h="3408874">
                  <a:moveTo>
                    <a:pt x="198206" y="0"/>
                  </a:moveTo>
                  <a:cubicBezTo>
                    <a:pt x="649103" y="0"/>
                    <a:pt x="649103" y="0"/>
                    <a:pt x="649103" y="0"/>
                  </a:cubicBezTo>
                  <a:cubicBezTo>
                    <a:pt x="753156" y="0"/>
                    <a:pt x="835531" y="82116"/>
                    <a:pt x="835531" y="181519"/>
                  </a:cubicBezTo>
                  <a:lnTo>
                    <a:pt x="835531" y="630995"/>
                  </a:lnTo>
                  <a:cubicBezTo>
                    <a:pt x="835531" y="730398"/>
                    <a:pt x="753156" y="812514"/>
                    <a:pt x="649103" y="812514"/>
                  </a:cubicBezTo>
                  <a:cubicBezTo>
                    <a:pt x="592741" y="812514"/>
                    <a:pt x="543424" y="812514"/>
                    <a:pt x="500272" y="812514"/>
                  </a:cubicBezTo>
                  <a:lnTo>
                    <a:pt x="448840" y="812514"/>
                  </a:lnTo>
                  <a:lnTo>
                    <a:pt x="448840" y="1204043"/>
                  </a:lnTo>
                  <a:cubicBezTo>
                    <a:pt x="448840" y="2502546"/>
                    <a:pt x="448840" y="2989484"/>
                    <a:pt x="448840" y="3172086"/>
                  </a:cubicBezTo>
                  <a:lnTo>
                    <a:pt x="448840" y="3206121"/>
                  </a:lnTo>
                  <a:lnTo>
                    <a:pt x="565989" y="3212068"/>
                  </a:lnTo>
                  <a:cubicBezTo>
                    <a:pt x="712214" y="3227617"/>
                    <a:pt x="814816" y="3264019"/>
                    <a:pt x="814816" y="3306446"/>
                  </a:cubicBezTo>
                  <a:cubicBezTo>
                    <a:pt x="814816" y="3363015"/>
                    <a:pt x="632413" y="3408874"/>
                    <a:pt x="407408" y="3408874"/>
                  </a:cubicBezTo>
                  <a:cubicBezTo>
                    <a:pt x="182403" y="3408874"/>
                    <a:pt x="0" y="3363015"/>
                    <a:pt x="0" y="3306446"/>
                  </a:cubicBezTo>
                  <a:cubicBezTo>
                    <a:pt x="0" y="3264019"/>
                    <a:pt x="102602" y="3227617"/>
                    <a:pt x="248827" y="3212068"/>
                  </a:cubicBezTo>
                  <a:lnTo>
                    <a:pt x="398202" y="3204486"/>
                  </a:lnTo>
                  <a:lnTo>
                    <a:pt x="398202" y="2735651"/>
                  </a:lnTo>
                  <a:cubicBezTo>
                    <a:pt x="398202" y="1563776"/>
                    <a:pt x="398202" y="1087081"/>
                    <a:pt x="398202" y="893172"/>
                  </a:cubicBezTo>
                  <a:lnTo>
                    <a:pt x="398202" y="812514"/>
                  </a:lnTo>
                  <a:lnTo>
                    <a:pt x="388428" y="812514"/>
                  </a:lnTo>
                  <a:cubicBezTo>
                    <a:pt x="198206" y="812514"/>
                    <a:pt x="198206" y="812514"/>
                    <a:pt x="198206" y="812514"/>
                  </a:cubicBezTo>
                  <a:cubicBezTo>
                    <a:pt x="98489" y="812514"/>
                    <a:pt x="16113" y="730398"/>
                    <a:pt x="16113" y="630995"/>
                  </a:cubicBezTo>
                  <a:cubicBezTo>
                    <a:pt x="16113" y="181519"/>
                    <a:pt x="16113" y="181519"/>
                    <a:pt x="16113" y="181519"/>
                  </a:cubicBezTo>
                  <a:cubicBezTo>
                    <a:pt x="16113" y="82116"/>
                    <a:pt x="98489" y="0"/>
                    <a:pt x="198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65">
              <a:extLst>
                <a:ext uri="{FF2B5EF4-FFF2-40B4-BE49-F238E27FC236}">
                  <a16:creationId xmlns:a16="http://schemas.microsoft.com/office/drawing/2014/main" id="{E76EC4EE-FDB8-4C61-BE1C-9B9CD9A4CEB9}"/>
                </a:ext>
              </a:extLst>
            </p:cNvPr>
            <p:cNvSpPr/>
            <p:nvPr/>
          </p:nvSpPr>
          <p:spPr>
            <a:xfrm>
              <a:off x="11288880" y="4405320"/>
              <a:ext cx="566640" cy="1792080"/>
            </a:xfrm>
            <a:custGeom>
              <a:avLst/>
              <a:gdLst/>
              <a:ahLst/>
              <a:cxnLst/>
              <a:rect l="l" t="t" r="r" b="b"/>
              <a:pathLst>
                <a:path w="929902" h="2577947">
                  <a:moveTo>
                    <a:pt x="215147" y="0"/>
                  </a:moveTo>
                  <a:cubicBezTo>
                    <a:pt x="717059" y="0"/>
                    <a:pt x="717059" y="0"/>
                    <a:pt x="717059" y="0"/>
                  </a:cubicBezTo>
                  <a:cubicBezTo>
                    <a:pt x="829556" y="0"/>
                    <a:pt x="916093" y="90891"/>
                    <a:pt x="916093" y="203423"/>
                  </a:cubicBezTo>
                  <a:lnTo>
                    <a:pt x="916093" y="701160"/>
                  </a:lnTo>
                  <a:cubicBezTo>
                    <a:pt x="916093" y="813692"/>
                    <a:pt x="829556" y="904583"/>
                    <a:pt x="717059" y="904583"/>
                  </a:cubicBezTo>
                  <a:cubicBezTo>
                    <a:pt x="654320" y="904583"/>
                    <a:pt x="599423" y="904583"/>
                    <a:pt x="551389" y="904583"/>
                  </a:cubicBezTo>
                  <a:lnTo>
                    <a:pt x="492574" y="904583"/>
                  </a:lnTo>
                  <a:lnTo>
                    <a:pt x="492574" y="1140819"/>
                  </a:lnTo>
                  <a:cubicBezTo>
                    <a:pt x="492574" y="1794621"/>
                    <a:pt x="492574" y="2121522"/>
                    <a:pt x="492574" y="2284973"/>
                  </a:cubicBezTo>
                  <a:lnTo>
                    <a:pt x="492574" y="2346167"/>
                  </a:lnTo>
                  <a:lnTo>
                    <a:pt x="558655" y="2347833"/>
                  </a:lnTo>
                  <a:cubicBezTo>
                    <a:pt x="770525" y="2358672"/>
                    <a:pt x="929902" y="2405538"/>
                    <a:pt x="929902" y="2461709"/>
                  </a:cubicBezTo>
                  <a:cubicBezTo>
                    <a:pt x="929902" y="2525905"/>
                    <a:pt x="721736" y="2577947"/>
                    <a:pt x="464951" y="2577947"/>
                  </a:cubicBezTo>
                  <a:cubicBezTo>
                    <a:pt x="208166" y="2577947"/>
                    <a:pt x="0" y="2525905"/>
                    <a:pt x="0" y="2461709"/>
                  </a:cubicBezTo>
                  <a:cubicBezTo>
                    <a:pt x="0" y="2405538"/>
                    <a:pt x="159377" y="2358672"/>
                    <a:pt x="371247" y="2347833"/>
                  </a:cubicBezTo>
                  <a:lnTo>
                    <a:pt x="439633" y="2346109"/>
                  </a:lnTo>
                  <a:lnTo>
                    <a:pt x="439633" y="2104784"/>
                  </a:lnTo>
                  <a:cubicBezTo>
                    <a:pt x="439633" y="1367228"/>
                    <a:pt x="439633" y="1067206"/>
                    <a:pt x="439633" y="945163"/>
                  </a:cubicBezTo>
                  <a:lnTo>
                    <a:pt x="439633" y="904583"/>
                  </a:lnTo>
                  <a:lnTo>
                    <a:pt x="426891" y="904583"/>
                  </a:lnTo>
                  <a:cubicBezTo>
                    <a:pt x="215147" y="904583"/>
                    <a:pt x="215147" y="904583"/>
                    <a:pt x="215147" y="904583"/>
                  </a:cubicBezTo>
                  <a:cubicBezTo>
                    <a:pt x="106976" y="904583"/>
                    <a:pt x="16113" y="813692"/>
                    <a:pt x="16113" y="701160"/>
                  </a:cubicBezTo>
                  <a:cubicBezTo>
                    <a:pt x="16113" y="203423"/>
                    <a:pt x="16113" y="203423"/>
                    <a:pt x="16113" y="203423"/>
                  </a:cubicBezTo>
                  <a:cubicBezTo>
                    <a:pt x="16113" y="90891"/>
                    <a:pt x="106976" y="0"/>
                    <a:pt x="21514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66">
              <a:extLst>
                <a:ext uri="{FF2B5EF4-FFF2-40B4-BE49-F238E27FC236}">
                  <a16:creationId xmlns:a16="http://schemas.microsoft.com/office/drawing/2014/main" id="{BA9B36BE-CD05-4B87-A11A-F88E00DD25FD}"/>
                </a:ext>
              </a:extLst>
            </p:cNvPr>
            <p:cNvSpPr/>
            <p:nvPr/>
          </p:nvSpPr>
          <p:spPr>
            <a:xfrm>
              <a:off x="9169560" y="2741760"/>
              <a:ext cx="892440" cy="851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33" name="Group 67">
              <a:extLst>
                <a:ext uri="{FF2B5EF4-FFF2-40B4-BE49-F238E27FC236}">
                  <a16:creationId xmlns:a16="http://schemas.microsoft.com/office/drawing/2014/main" id="{28364DF9-867E-46D0-A565-772F0559BAA7}"/>
                </a:ext>
              </a:extLst>
            </p:cNvPr>
            <p:cNvGrpSpPr/>
            <p:nvPr/>
          </p:nvGrpSpPr>
          <p:grpSpPr>
            <a:xfrm>
              <a:off x="9299880" y="4253040"/>
              <a:ext cx="174600" cy="200160"/>
              <a:chOff x="9299880" y="4253040"/>
              <a:chExt cx="174600" cy="200160"/>
            </a:xfrm>
          </p:grpSpPr>
          <p:sp>
            <p:nvSpPr>
              <p:cNvPr id="151" name="CustomShape 68">
                <a:extLst>
                  <a:ext uri="{FF2B5EF4-FFF2-40B4-BE49-F238E27FC236}">
                    <a16:creationId xmlns:a16="http://schemas.microsoft.com/office/drawing/2014/main" id="{7FD7056C-2E74-44F1-B30B-746F0B4203A7}"/>
                  </a:ext>
                </a:extLst>
              </p:cNvPr>
              <p:cNvSpPr/>
              <p:nvPr/>
            </p:nvSpPr>
            <p:spPr>
              <a:xfrm>
                <a:off x="9299880" y="4319640"/>
                <a:ext cx="174600" cy="13356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602">
                    <a:moveTo>
                      <a:pt x="889" y="572"/>
                    </a:moveTo>
                    <a:lnTo>
                      <a:pt x="843" y="572"/>
                    </a:lnTo>
                    <a:lnTo>
                      <a:pt x="843" y="16"/>
                    </a:lnTo>
                    <a:lnTo>
                      <a:pt x="843" y="12"/>
                    </a:lnTo>
                    <a:lnTo>
                      <a:pt x="842" y="9"/>
                    </a:lnTo>
                    <a:lnTo>
                      <a:pt x="841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4" y="2"/>
                    </a:lnTo>
                    <a:lnTo>
                      <a:pt x="831" y="1"/>
                    </a:lnTo>
                    <a:lnTo>
                      <a:pt x="828" y="1"/>
                    </a:lnTo>
                    <a:lnTo>
                      <a:pt x="708" y="0"/>
                    </a:lnTo>
                    <a:lnTo>
                      <a:pt x="704" y="1"/>
                    </a:lnTo>
                    <a:lnTo>
                      <a:pt x="702" y="2"/>
                    </a:lnTo>
                    <a:lnTo>
                      <a:pt x="699" y="3"/>
                    </a:lnTo>
                    <a:lnTo>
                      <a:pt x="697" y="5"/>
                    </a:lnTo>
                    <a:lnTo>
                      <a:pt x="695" y="7"/>
                    </a:lnTo>
                    <a:lnTo>
                      <a:pt x="694" y="9"/>
                    </a:lnTo>
                    <a:lnTo>
                      <a:pt x="693" y="12"/>
                    </a:lnTo>
                    <a:lnTo>
                      <a:pt x="693" y="16"/>
                    </a:lnTo>
                    <a:lnTo>
                      <a:pt x="693" y="572"/>
                    </a:lnTo>
                    <a:lnTo>
                      <a:pt x="632" y="572"/>
                    </a:lnTo>
                    <a:lnTo>
                      <a:pt x="632" y="286"/>
                    </a:lnTo>
                    <a:lnTo>
                      <a:pt x="632" y="283"/>
                    </a:lnTo>
                    <a:lnTo>
                      <a:pt x="631" y="281"/>
                    </a:lnTo>
                    <a:lnTo>
                      <a:pt x="630" y="277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3" y="272"/>
                    </a:lnTo>
                    <a:lnTo>
                      <a:pt x="621" y="271"/>
                    </a:lnTo>
                    <a:lnTo>
                      <a:pt x="617" y="271"/>
                    </a:lnTo>
                    <a:lnTo>
                      <a:pt x="497" y="271"/>
                    </a:lnTo>
                    <a:lnTo>
                      <a:pt x="494" y="271"/>
                    </a:lnTo>
                    <a:lnTo>
                      <a:pt x="491" y="272"/>
                    </a:lnTo>
                    <a:lnTo>
                      <a:pt x="489" y="274"/>
                    </a:lnTo>
                    <a:lnTo>
                      <a:pt x="487" y="275"/>
                    </a:lnTo>
                    <a:lnTo>
                      <a:pt x="484" y="277"/>
                    </a:lnTo>
                    <a:lnTo>
                      <a:pt x="483" y="281"/>
                    </a:lnTo>
                    <a:lnTo>
                      <a:pt x="482" y="283"/>
                    </a:lnTo>
                    <a:lnTo>
                      <a:pt x="482" y="286"/>
                    </a:lnTo>
                    <a:lnTo>
                      <a:pt x="482" y="572"/>
                    </a:lnTo>
                    <a:lnTo>
                      <a:pt x="421" y="572"/>
                    </a:lnTo>
                    <a:lnTo>
                      <a:pt x="421" y="196"/>
                    </a:lnTo>
                    <a:lnTo>
                      <a:pt x="421" y="193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3"/>
                    </a:lnTo>
                    <a:lnTo>
                      <a:pt x="413" y="182"/>
                    </a:lnTo>
                    <a:lnTo>
                      <a:pt x="409" y="181"/>
                    </a:lnTo>
                    <a:lnTo>
                      <a:pt x="406" y="181"/>
                    </a:lnTo>
                    <a:lnTo>
                      <a:pt x="286" y="181"/>
                    </a:lnTo>
                    <a:lnTo>
                      <a:pt x="283" y="181"/>
                    </a:lnTo>
                    <a:lnTo>
                      <a:pt x="281" y="182"/>
                    </a:lnTo>
                    <a:lnTo>
                      <a:pt x="277" y="183"/>
                    </a:lnTo>
                    <a:lnTo>
                      <a:pt x="275" y="185"/>
                    </a:lnTo>
                    <a:lnTo>
                      <a:pt x="273" y="187"/>
                    </a:lnTo>
                    <a:lnTo>
                      <a:pt x="272" y="190"/>
                    </a:lnTo>
                    <a:lnTo>
                      <a:pt x="271" y="193"/>
                    </a:lnTo>
                    <a:lnTo>
                      <a:pt x="271" y="196"/>
                    </a:lnTo>
                    <a:lnTo>
                      <a:pt x="271" y="572"/>
                    </a:lnTo>
                    <a:lnTo>
                      <a:pt x="211" y="572"/>
                    </a:lnTo>
                    <a:lnTo>
                      <a:pt x="211" y="406"/>
                    </a:lnTo>
                    <a:lnTo>
                      <a:pt x="211" y="404"/>
                    </a:lnTo>
                    <a:lnTo>
                      <a:pt x="210" y="401"/>
                    </a:lnTo>
                    <a:lnTo>
                      <a:pt x="209" y="399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3"/>
                    </a:lnTo>
                    <a:lnTo>
                      <a:pt x="199" y="392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2"/>
                    </a:lnTo>
                    <a:lnTo>
                      <a:pt x="69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9"/>
                    </a:lnTo>
                    <a:lnTo>
                      <a:pt x="62" y="401"/>
                    </a:lnTo>
                    <a:lnTo>
                      <a:pt x="61" y="404"/>
                    </a:lnTo>
                    <a:lnTo>
                      <a:pt x="61" y="406"/>
                    </a:lnTo>
                    <a:lnTo>
                      <a:pt x="61" y="572"/>
                    </a:lnTo>
                    <a:lnTo>
                      <a:pt x="15" y="572"/>
                    </a:lnTo>
                    <a:lnTo>
                      <a:pt x="13" y="572"/>
                    </a:lnTo>
                    <a:lnTo>
                      <a:pt x="9" y="573"/>
                    </a:lnTo>
                    <a:lnTo>
                      <a:pt x="7" y="575"/>
                    </a:lnTo>
                    <a:lnTo>
                      <a:pt x="5" y="577"/>
                    </a:lnTo>
                    <a:lnTo>
                      <a:pt x="3" y="579"/>
                    </a:lnTo>
                    <a:lnTo>
                      <a:pt x="2" y="581"/>
                    </a:lnTo>
                    <a:lnTo>
                      <a:pt x="1" y="584"/>
                    </a:lnTo>
                    <a:lnTo>
                      <a:pt x="0" y="587"/>
                    </a:lnTo>
                    <a:lnTo>
                      <a:pt x="1" y="591"/>
                    </a:lnTo>
                    <a:lnTo>
                      <a:pt x="2" y="593"/>
                    </a:lnTo>
                    <a:lnTo>
                      <a:pt x="3" y="596"/>
                    </a:lnTo>
                    <a:lnTo>
                      <a:pt x="5" y="598"/>
                    </a:lnTo>
                    <a:lnTo>
                      <a:pt x="7" y="600"/>
                    </a:lnTo>
                    <a:lnTo>
                      <a:pt x="9" y="601"/>
                    </a:lnTo>
                    <a:lnTo>
                      <a:pt x="13" y="602"/>
                    </a:lnTo>
                    <a:lnTo>
                      <a:pt x="15" y="602"/>
                    </a:lnTo>
                    <a:lnTo>
                      <a:pt x="76" y="602"/>
                    </a:lnTo>
                    <a:lnTo>
                      <a:pt x="196" y="602"/>
                    </a:lnTo>
                    <a:lnTo>
                      <a:pt x="286" y="602"/>
                    </a:lnTo>
                    <a:lnTo>
                      <a:pt x="406" y="602"/>
                    </a:lnTo>
                    <a:lnTo>
                      <a:pt x="497" y="602"/>
                    </a:lnTo>
                    <a:lnTo>
                      <a:pt x="617" y="602"/>
                    </a:lnTo>
                    <a:lnTo>
                      <a:pt x="708" y="602"/>
                    </a:lnTo>
                    <a:lnTo>
                      <a:pt x="828" y="602"/>
                    </a:lnTo>
                    <a:lnTo>
                      <a:pt x="889" y="602"/>
                    </a:lnTo>
                    <a:lnTo>
                      <a:pt x="891" y="602"/>
                    </a:lnTo>
                    <a:lnTo>
                      <a:pt x="894" y="601"/>
                    </a:lnTo>
                    <a:lnTo>
                      <a:pt x="896" y="600"/>
                    </a:lnTo>
                    <a:lnTo>
                      <a:pt x="898" y="598"/>
                    </a:lnTo>
                    <a:lnTo>
                      <a:pt x="901" y="596"/>
                    </a:lnTo>
                    <a:lnTo>
                      <a:pt x="902" y="593"/>
                    </a:lnTo>
                    <a:lnTo>
                      <a:pt x="903" y="591"/>
                    </a:lnTo>
                    <a:lnTo>
                      <a:pt x="904" y="587"/>
                    </a:lnTo>
                    <a:lnTo>
                      <a:pt x="903" y="584"/>
                    </a:lnTo>
                    <a:lnTo>
                      <a:pt x="902" y="581"/>
                    </a:lnTo>
                    <a:lnTo>
                      <a:pt x="901" y="579"/>
                    </a:lnTo>
                    <a:lnTo>
                      <a:pt x="898" y="577"/>
                    </a:lnTo>
                    <a:lnTo>
                      <a:pt x="896" y="575"/>
                    </a:lnTo>
                    <a:lnTo>
                      <a:pt x="894" y="573"/>
                    </a:lnTo>
                    <a:lnTo>
                      <a:pt x="891" y="572"/>
                    </a:lnTo>
                    <a:lnTo>
                      <a:pt x="889" y="5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" name="CustomShape 69">
                <a:extLst>
                  <a:ext uri="{FF2B5EF4-FFF2-40B4-BE49-F238E27FC236}">
                    <a16:creationId xmlns:a16="http://schemas.microsoft.com/office/drawing/2014/main" id="{AA84FBD5-C228-4E95-8160-33C06CA8048F}"/>
                  </a:ext>
                </a:extLst>
              </p:cNvPr>
              <p:cNvSpPr/>
              <p:nvPr/>
            </p:nvSpPr>
            <p:spPr>
              <a:xfrm>
                <a:off x="9311400" y="4253040"/>
                <a:ext cx="15336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797" h="497">
                    <a:moveTo>
                      <a:pt x="60" y="497"/>
                    </a:moveTo>
                    <a:lnTo>
                      <a:pt x="65" y="497"/>
                    </a:lnTo>
                    <a:lnTo>
                      <a:pt x="72" y="496"/>
                    </a:lnTo>
                    <a:lnTo>
                      <a:pt x="77" y="494"/>
                    </a:lnTo>
                    <a:lnTo>
                      <a:pt x="83" y="493"/>
                    </a:lnTo>
                    <a:lnTo>
                      <a:pt x="89" y="489"/>
                    </a:lnTo>
                    <a:lnTo>
                      <a:pt x="93" y="486"/>
                    </a:lnTo>
                    <a:lnTo>
                      <a:pt x="97" y="483"/>
                    </a:lnTo>
                    <a:lnTo>
                      <a:pt x="102" y="480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2" y="466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9"/>
                    </a:lnTo>
                    <a:lnTo>
                      <a:pt x="120" y="443"/>
                    </a:lnTo>
                    <a:lnTo>
                      <a:pt x="120" y="437"/>
                    </a:lnTo>
                    <a:lnTo>
                      <a:pt x="119" y="429"/>
                    </a:lnTo>
                    <a:lnTo>
                      <a:pt x="118" y="423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0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7" y="301"/>
                    </a:lnTo>
                    <a:lnTo>
                      <a:pt x="285" y="302"/>
                    </a:lnTo>
                    <a:lnTo>
                      <a:pt x="293" y="301"/>
                    </a:lnTo>
                    <a:lnTo>
                      <a:pt x="300" y="299"/>
                    </a:lnTo>
                    <a:lnTo>
                      <a:pt x="307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7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2"/>
                    </a:lnTo>
                    <a:lnTo>
                      <a:pt x="451" y="337"/>
                    </a:lnTo>
                    <a:lnTo>
                      <a:pt x="452" y="343"/>
                    </a:lnTo>
                    <a:lnTo>
                      <a:pt x="454" y="349"/>
                    </a:lnTo>
                    <a:lnTo>
                      <a:pt x="456" y="354"/>
                    </a:lnTo>
                    <a:lnTo>
                      <a:pt x="458" y="360"/>
                    </a:lnTo>
                    <a:lnTo>
                      <a:pt x="461" y="365"/>
                    </a:lnTo>
                    <a:lnTo>
                      <a:pt x="464" y="369"/>
                    </a:lnTo>
                    <a:lnTo>
                      <a:pt x="469" y="374"/>
                    </a:lnTo>
                    <a:lnTo>
                      <a:pt x="473" y="378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8" y="386"/>
                    </a:lnTo>
                    <a:lnTo>
                      <a:pt x="493" y="389"/>
                    </a:lnTo>
                    <a:lnTo>
                      <a:pt x="499" y="391"/>
                    </a:lnTo>
                    <a:lnTo>
                      <a:pt x="505" y="391"/>
                    </a:lnTo>
                    <a:lnTo>
                      <a:pt x="511" y="392"/>
                    </a:lnTo>
                    <a:lnTo>
                      <a:pt x="518" y="391"/>
                    </a:lnTo>
                    <a:lnTo>
                      <a:pt x="523" y="391"/>
                    </a:lnTo>
                    <a:lnTo>
                      <a:pt x="529" y="389"/>
                    </a:lnTo>
                    <a:lnTo>
                      <a:pt x="535" y="386"/>
                    </a:lnTo>
                    <a:lnTo>
                      <a:pt x="540" y="384"/>
                    </a:lnTo>
                    <a:lnTo>
                      <a:pt x="545" y="381"/>
                    </a:lnTo>
                    <a:lnTo>
                      <a:pt x="550" y="378"/>
                    </a:lnTo>
                    <a:lnTo>
                      <a:pt x="553" y="374"/>
                    </a:lnTo>
                    <a:lnTo>
                      <a:pt x="558" y="369"/>
                    </a:lnTo>
                    <a:lnTo>
                      <a:pt x="561" y="365"/>
                    </a:lnTo>
                    <a:lnTo>
                      <a:pt x="564" y="360"/>
                    </a:lnTo>
                    <a:lnTo>
                      <a:pt x="567" y="354"/>
                    </a:lnTo>
                    <a:lnTo>
                      <a:pt x="568" y="349"/>
                    </a:lnTo>
                    <a:lnTo>
                      <a:pt x="570" y="343"/>
                    </a:lnTo>
                    <a:lnTo>
                      <a:pt x="571" y="337"/>
                    </a:lnTo>
                    <a:lnTo>
                      <a:pt x="571" y="332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60" y="296"/>
                    </a:lnTo>
                    <a:lnTo>
                      <a:pt x="711" y="114"/>
                    </a:lnTo>
                    <a:lnTo>
                      <a:pt x="717" y="117"/>
                    </a:lnTo>
                    <a:lnTo>
                      <a:pt x="724" y="119"/>
                    </a:lnTo>
                    <a:lnTo>
                      <a:pt x="730" y="120"/>
                    </a:lnTo>
                    <a:lnTo>
                      <a:pt x="737" y="120"/>
                    </a:lnTo>
                    <a:lnTo>
                      <a:pt x="743" y="120"/>
                    </a:lnTo>
                    <a:lnTo>
                      <a:pt x="750" y="119"/>
                    </a:lnTo>
                    <a:lnTo>
                      <a:pt x="755" y="118"/>
                    </a:lnTo>
                    <a:lnTo>
                      <a:pt x="760" y="116"/>
                    </a:lnTo>
                    <a:lnTo>
                      <a:pt x="766" y="113"/>
                    </a:lnTo>
                    <a:lnTo>
                      <a:pt x="771" y="110"/>
                    </a:lnTo>
                    <a:lnTo>
                      <a:pt x="775" y="106"/>
                    </a:lnTo>
                    <a:lnTo>
                      <a:pt x="780" y="103"/>
                    </a:lnTo>
                    <a:lnTo>
                      <a:pt x="784" y="99"/>
                    </a:lnTo>
                    <a:lnTo>
                      <a:pt x="787" y="94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5" y="79"/>
                    </a:lnTo>
                    <a:lnTo>
                      <a:pt x="796" y="72"/>
                    </a:lnTo>
                    <a:lnTo>
                      <a:pt x="797" y="67"/>
                    </a:lnTo>
                    <a:lnTo>
                      <a:pt x="797" y="60"/>
                    </a:lnTo>
                    <a:lnTo>
                      <a:pt x="797" y="54"/>
                    </a:lnTo>
                    <a:lnTo>
                      <a:pt x="796" y="48"/>
                    </a:lnTo>
                    <a:lnTo>
                      <a:pt x="795" y="42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7" y="27"/>
                    </a:lnTo>
                    <a:lnTo>
                      <a:pt x="784" y="22"/>
                    </a:lnTo>
                    <a:lnTo>
                      <a:pt x="780" y="17"/>
                    </a:lnTo>
                    <a:lnTo>
                      <a:pt x="775" y="14"/>
                    </a:lnTo>
                    <a:lnTo>
                      <a:pt x="771" y="10"/>
                    </a:lnTo>
                    <a:lnTo>
                      <a:pt x="766" y="8"/>
                    </a:lnTo>
                    <a:lnTo>
                      <a:pt x="760" y="5"/>
                    </a:lnTo>
                    <a:lnTo>
                      <a:pt x="755" y="2"/>
                    </a:lnTo>
                    <a:lnTo>
                      <a:pt x="750" y="1"/>
                    </a:lnTo>
                    <a:lnTo>
                      <a:pt x="743" y="0"/>
                    </a:lnTo>
                    <a:lnTo>
                      <a:pt x="737" y="0"/>
                    </a:lnTo>
                    <a:lnTo>
                      <a:pt x="731" y="0"/>
                    </a:lnTo>
                    <a:lnTo>
                      <a:pt x="725" y="1"/>
                    </a:lnTo>
                    <a:lnTo>
                      <a:pt x="719" y="2"/>
                    </a:lnTo>
                    <a:lnTo>
                      <a:pt x="713" y="5"/>
                    </a:lnTo>
                    <a:lnTo>
                      <a:pt x="709" y="8"/>
                    </a:lnTo>
                    <a:lnTo>
                      <a:pt x="703" y="10"/>
                    </a:lnTo>
                    <a:lnTo>
                      <a:pt x="699" y="14"/>
                    </a:lnTo>
                    <a:lnTo>
                      <a:pt x="695" y="17"/>
                    </a:lnTo>
                    <a:lnTo>
                      <a:pt x="691" y="22"/>
                    </a:lnTo>
                    <a:lnTo>
                      <a:pt x="687" y="27"/>
                    </a:lnTo>
                    <a:lnTo>
                      <a:pt x="684" y="31"/>
                    </a:lnTo>
                    <a:lnTo>
                      <a:pt x="682" y="37"/>
                    </a:lnTo>
                    <a:lnTo>
                      <a:pt x="680" y="42"/>
                    </a:lnTo>
                    <a:lnTo>
                      <a:pt x="678" y="48"/>
                    </a:lnTo>
                    <a:lnTo>
                      <a:pt x="677" y="54"/>
                    </a:lnTo>
                    <a:lnTo>
                      <a:pt x="677" y="60"/>
                    </a:lnTo>
                    <a:lnTo>
                      <a:pt x="678" y="70"/>
                    </a:lnTo>
                    <a:lnTo>
                      <a:pt x="680" y="79"/>
                    </a:lnTo>
                    <a:lnTo>
                      <a:pt x="683" y="87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1" y="275"/>
                    </a:lnTo>
                    <a:lnTo>
                      <a:pt x="524" y="273"/>
                    </a:lnTo>
                    <a:lnTo>
                      <a:pt x="518" y="272"/>
                    </a:lnTo>
                    <a:lnTo>
                      <a:pt x="511" y="271"/>
                    </a:lnTo>
                    <a:lnTo>
                      <a:pt x="504" y="272"/>
                    </a:lnTo>
                    <a:lnTo>
                      <a:pt x="496" y="273"/>
                    </a:lnTo>
                    <a:lnTo>
                      <a:pt x="490" y="275"/>
                    </a:lnTo>
                    <a:lnTo>
                      <a:pt x="484" y="278"/>
                    </a:lnTo>
                    <a:lnTo>
                      <a:pt x="478" y="281"/>
                    </a:lnTo>
                    <a:lnTo>
                      <a:pt x="472" y="286"/>
                    </a:lnTo>
                    <a:lnTo>
                      <a:pt x="467" y="291"/>
                    </a:lnTo>
                    <a:lnTo>
                      <a:pt x="463" y="295"/>
                    </a:lnTo>
                    <a:lnTo>
                      <a:pt x="345" y="248"/>
                    </a:lnTo>
                    <a:lnTo>
                      <a:pt x="345" y="245"/>
                    </a:lnTo>
                    <a:lnTo>
                      <a:pt x="345" y="240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3"/>
                    </a:lnTo>
                    <a:lnTo>
                      <a:pt x="336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1"/>
                    </a:lnTo>
                    <a:lnTo>
                      <a:pt x="292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1"/>
                    </a:lnTo>
                    <a:lnTo>
                      <a:pt x="268" y="184"/>
                    </a:lnTo>
                    <a:lnTo>
                      <a:pt x="262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8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3" y="213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0"/>
                    </a:lnTo>
                    <a:lnTo>
                      <a:pt x="226" y="248"/>
                    </a:lnTo>
                    <a:lnTo>
                      <a:pt x="227" y="254"/>
                    </a:lnTo>
                    <a:lnTo>
                      <a:pt x="229" y="261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2"/>
                    </a:lnTo>
                    <a:lnTo>
                      <a:pt x="78" y="379"/>
                    </a:lnTo>
                    <a:lnTo>
                      <a:pt x="68" y="377"/>
                    </a:lnTo>
                    <a:lnTo>
                      <a:pt x="60" y="377"/>
                    </a:lnTo>
                    <a:lnTo>
                      <a:pt x="53" y="377"/>
                    </a:lnTo>
                    <a:lnTo>
                      <a:pt x="47" y="378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3"/>
                    </a:lnTo>
                    <a:lnTo>
                      <a:pt x="26" y="386"/>
                    </a:lnTo>
                    <a:lnTo>
                      <a:pt x="21" y="391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9" y="402"/>
                    </a:lnTo>
                    <a:lnTo>
                      <a:pt x="6" y="408"/>
                    </a:lnTo>
                    <a:lnTo>
                      <a:pt x="4" y="413"/>
                    </a:lnTo>
                    <a:lnTo>
                      <a:pt x="2" y="419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7"/>
                    </a:lnTo>
                    <a:lnTo>
                      <a:pt x="0" y="443"/>
                    </a:lnTo>
                    <a:lnTo>
                      <a:pt x="1" y="449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6"/>
                    </a:lnTo>
                    <a:lnTo>
                      <a:pt x="9" y="470"/>
                    </a:lnTo>
                    <a:lnTo>
                      <a:pt x="13" y="475"/>
                    </a:lnTo>
                    <a:lnTo>
                      <a:pt x="17" y="480"/>
                    </a:lnTo>
                    <a:lnTo>
                      <a:pt x="21" y="483"/>
                    </a:lnTo>
                    <a:lnTo>
                      <a:pt x="26" y="486"/>
                    </a:lnTo>
                    <a:lnTo>
                      <a:pt x="31" y="489"/>
                    </a:lnTo>
                    <a:lnTo>
                      <a:pt x="36" y="493"/>
                    </a:lnTo>
                    <a:lnTo>
                      <a:pt x="42" y="494"/>
                    </a:lnTo>
                    <a:lnTo>
                      <a:pt x="47" y="496"/>
                    </a:lnTo>
                    <a:lnTo>
                      <a:pt x="53" y="497"/>
                    </a:lnTo>
                    <a:lnTo>
                      <a:pt x="60" y="4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34" name="Group 70">
              <a:extLst>
                <a:ext uri="{FF2B5EF4-FFF2-40B4-BE49-F238E27FC236}">
                  <a16:creationId xmlns:a16="http://schemas.microsoft.com/office/drawing/2014/main" id="{51D34BF6-3A29-41D4-AF28-22C622F849C0}"/>
                </a:ext>
              </a:extLst>
            </p:cNvPr>
            <p:cNvGrpSpPr/>
            <p:nvPr/>
          </p:nvGrpSpPr>
          <p:grpSpPr>
            <a:xfrm>
              <a:off x="11485440" y="4624560"/>
              <a:ext cx="174600" cy="189720"/>
              <a:chOff x="11485440" y="4624560"/>
              <a:chExt cx="174600" cy="189720"/>
            </a:xfrm>
          </p:grpSpPr>
          <p:sp>
            <p:nvSpPr>
              <p:cNvPr id="147" name="CustomShape 71">
                <a:extLst>
                  <a:ext uri="{FF2B5EF4-FFF2-40B4-BE49-F238E27FC236}">
                    <a16:creationId xmlns:a16="http://schemas.microsoft.com/office/drawing/2014/main" id="{643B23E8-272B-4120-A3DC-CE064AB5A3CA}"/>
                  </a:ext>
                </a:extLst>
              </p:cNvPr>
              <p:cNvSpPr/>
              <p:nvPr/>
            </p:nvSpPr>
            <p:spPr>
              <a:xfrm>
                <a:off x="11558880" y="4685400"/>
                <a:ext cx="46080" cy="5292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>
                    <a:moveTo>
                      <a:pt x="106" y="75"/>
                    </a:moveTo>
                    <a:lnTo>
                      <a:pt x="106" y="72"/>
                    </a:lnTo>
                    <a:lnTo>
                      <a:pt x="107" y="70"/>
                    </a:lnTo>
                    <a:lnTo>
                      <a:pt x="108" y="66"/>
                    </a:lnTo>
                    <a:lnTo>
                      <a:pt x="110" y="64"/>
                    </a:lnTo>
                    <a:lnTo>
                      <a:pt x="112" y="63"/>
                    </a:lnTo>
                    <a:lnTo>
                      <a:pt x="115" y="61"/>
                    </a:lnTo>
                    <a:lnTo>
                      <a:pt x="117" y="61"/>
                    </a:lnTo>
                    <a:lnTo>
                      <a:pt x="121" y="60"/>
                    </a:lnTo>
                    <a:lnTo>
                      <a:pt x="124" y="60"/>
                    </a:lnTo>
                    <a:lnTo>
                      <a:pt x="126" y="61"/>
                    </a:lnTo>
                    <a:lnTo>
                      <a:pt x="129" y="63"/>
                    </a:lnTo>
                    <a:lnTo>
                      <a:pt x="131" y="64"/>
                    </a:lnTo>
                    <a:lnTo>
                      <a:pt x="133" y="66"/>
                    </a:lnTo>
                    <a:lnTo>
                      <a:pt x="134" y="70"/>
                    </a:lnTo>
                    <a:lnTo>
                      <a:pt x="136" y="72"/>
                    </a:lnTo>
                    <a:lnTo>
                      <a:pt x="136" y="75"/>
                    </a:lnTo>
                    <a:lnTo>
                      <a:pt x="136" y="165"/>
                    </a:lnTo>
                    <a:lnTo>
                      <a:pt x="136" y="168"/>
                    </a:lnTo>
                    <a:lnTo>
                      <a:pt x="134" y="171"/>
                    </a:lnTo>
                    <a:lnTo>
                      <a:pt x="133" y="174"/>
                    </a:lnTo>
                    <a:lnTo>
                      <a:pt x="131" y="176"/>
                    </a:lnTo>
                    <a:lnTo>
                      <a:pt x="129" y="178"/>
                    </a:lnTo>
                    <a:lnTo>
                      <a:pt x="126" y="179"/>
                    </a:lnTo>
                    <a:lnTo>
                      <a:pt x="124" y="180"/>
                    </a:lnTo>
                    <a:lnTo>
                      <a:pt x="121" y="180"/>
                    </a:lnTo>
                    <a:lnTo>
                      <a:pt x="117" y="180"/>
                    </a:lnTo>
                    <a:lnTo>
                      <a:pt x="115" y="179"/>
                    </a:lnTo>
                    <a:lnTo>
                      <a:pt x="112" y="178"/>
                    </a:lnTo>
                    <a:lnTo>
                      <a:pt x="110" y="176"/>
                    </a:lnTo>
                    <a:lnTo>
                      <a:pt x="108" y="174"/>
                    </a:lnTo>
                    <a:lnTo>
                      <a:pt x="107" y="171"/>
                    </a:lnTo>
                    <a:lnTo>
                      <a:pt x="106" y="168"/>
                    </a:lnTo>
                    <a:lnTo>
                      <a:pt x="106" y="165"/>
                    </a:lnTo>
                    <a:lnTo>
                      <a:pt x="106" y="75"/>
                    </a:lnTo>
                    <a:close/>
                    <a:moveTo>
                      <a:pt x="121" y="241"/>
                    </a:moveTo>
                    <a:lnTo>
                      <a:pt x="132" y="240"/>
                    </a:lnTo>
                    <a:lnTo>
                      <a:pt x="145" y="238"/>
                    </a:lnTo>
                    <a:lnTo>
                      <a:pt x="156" y="236"/>
                    </a:lnTo>
                    <a:lnTo>
                      <a:pt x="168" y="232"/>
                    </a:lnTo>
                    <a:lnTo>
                      <a:pt x="177" y="226"/>
                    </a:lnTo>
                    <a:lnTo>
                      <a:pt x="188" y="220"/>
                    </a:lnTo>
                    <a:lnTo>
                      <a:pt x="197" y="213"/>
                    </a:lnTo>
                    <a:lnTo>
                      <a:pt x="205" y="206"/>
                    </a:lnTo>
                    <a:lnTo>
                      <a:pt x="214" y="197"/>
                    </a:lnTo>
                    <a:lnTo>
                      <a:pt x="220" y="188"/>
                    </a:lnTo>
                    <a:lnTo>
                      <a:pt x="227" y="178"/>
                    </a:lnTo>
                    <a:lnTo>
                      <a:pt x="231" y="167"/>
                    </a:lnTo>
                    <a:lnTo>
                      <a:pt x="235" y="156"/>
                    </a:lnTo>
                    <a:lnTo>
                      <a:pt x="238" y="145"/>
                    </a:lnTo>
                    <a:lnTo>
                      <a:pt x="241" y="133"/>
                    </a:lnTo>
                    <a:lnTo>
                      <a:pt x="241" y="120"/>
                    </a:lnTo>
                    <a:lnTo>
                      <a:pt x="241" y="108"/>
                    </a:lnTo>
                    <a:lnTo>
                      <a:pt x="238" y="96"/>
                    </a:lnTo>
                    <a:lnTo>
                      <a:pt x="235" y="85"/>
                    </a:lnTo>
                    <a:lnTo>
                      <a:pt x="231" y="74"/>
                    </a:lnTo>
                    <a:lnTo>
                      <a:pt x="227" y="63"/>
                    </a:lnTo>
                    <a:lnTo>
                      <a:pt x="220" y="53"/>
                    </a:lnTo>
                    <a:lnTo>
                      <a:pt x="214" y="44"/>
                    </a:lnTo>
                    <a:lnTo>
                      <a:pt x="205" y="35"/>
                    </a:lnTo>
                    <a:lnTo>
                      <a:pt x="197" y="28"/>
                    </a:lnTo>
                    <a:lnTo>
                      <a:pt x="188" y="20"/>
                    </a:lnTo>
                    <a:lnTo>
                      <a:pt x="177" y="15"/>
                    </a:lnTo>
                    <a:lnTo>
                      <a:pt x="168" y="9"/>
                    </a:lnTo>
                    <a:lnTo>
                      <a:pt x="156" y="5"/>
                    </a:lnTo>
                    <a:lnTo>
                      <a:pt x="145" y="2"/>
                    </a:lnTo>
                    <a:lnTo>
                      <a:pt x="132" y="1"/>
                    </a:lnTo>
                    <a:lnTo>
                      <a:pt x="121" y="0"/>
                    </a:lnTo>
                    <a:lnTo>
                      <a:pt x="109" y="1"/>
                    </a:lnTo>
                    <a:lnTo>
                      <a:pt x="96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4" y="15"/>
                    </a:lnTo>
                    <a:lnTo>
                      <a:pt x="53" y="20"/>
                    </a:lnTo>
                    <a:lnTo>
                      <a:pt x="44" y="28"/>
                    </a:lnTo>
                    <a:lnTo>
                      <a:pt x="36" y="35"/>
                    </a:lnTo>
                    <a:lnTo>
                      <a:pt x="27" y="44"/>
                    </a:lnTo>
                    <a:lnTo>
                      <a:pt x="21" y="53"/>
                    </a:lnTo>
                    <a:lnTo>
                      <a:pt x="14" y="63"/>
                    </a:lnTo>
                    <a:lnTo>
                      <a:pt x="10" y="74"/>
                    </a:lnTo>
                    <a:lnTo>
                      <a:pt x="6" y="85"/>
                    </a:lnTo>
                    <a:lnTo>
                      <a:pt x="3" y="96"/>
                    </a:lnTo>
                    <a:lnTo>
                      <a:pt x="0" y="108"/>
                    </a:lnTo>
                    <a:lnTo>
                      <a:pt x="0" y="120"/>
                    </a:lnTo>
                    <a:lnTo>
                      <a:pt x="0" y="133"/>
                    </a:lnTo>
                    <a:lnTo>
                      <a:pt x="3" y="145"/>
                    </a:lnTo>
                    <a:lnTo>
                      <a:pt x="6" y="156"/>
                    </a:lnTo>
                    <a:lnTo>
                      <a:pt x="10" y="167"/>
                    </a:lnTo>
                    <a:lnTo>
                      <a:pt x="14" y="178"/>
                    </a:lnTo>
                    <a:lnTo>
                      <a:pt x="21" y="188"/>
                    </a:lnTo>
                    <a:lnTo>
                      <a:pt x="27" y="197"/>
                    </a:lnTo>
                    <a:lnTo>
                      <a:pt x="36" y="206"/>
                    </a:lnTo>
                    <a:lnTo>
                      <a:pt x="44" y="213"/>
                    </a:lnTo>
                    <a:lnTo>
                      <a:pt x="53" y="220"/>
                    </a:lnTo>
                    <a:lnTo>
                      <a:pt x="64" y="226"/>
                    </a:lnTo>
                    <a:lnTo>
                      <a:pt x="73" y="232"/>
                    </a:lnTo>
                    <a:lnTo>
                      <a:pt x="85" y="236"/>
                    </a:lnTo>
                    <a:lnTo>
                      <a:pt x="96" y="238"/>
                    </a:lnTo>
                    <a:lnTo>
                      <a:pt x="109" y="240"/>
                    </a:lnTo>
                    <a:lnTo>
                      <a:pt x="121" y="24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" name="CustomShape 72">
                <a:extLst>
                  <a:ext uri="{FF2B5EF4-FFF2-40B4-BE49-F238E27FC236}">
                    <a16:creationId xmlns:a16="http://schemas.microsoft.com/office/drawing/2014/main" id="{86AC0273-924D-4F0D-AB78-2BEF04717B68}"/>
                  </a:ext>
                </a:extLst>
              </p:cNvPr>
              <p:cNvSpPr/>
              <p:nvPr/>
            </p:nvSpPr>
            <p:spPr>
              <a:xfrm>
                <a:off x="11593800" y="4624560"/>
                <a:ext cx="46440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2">
                    <a:moveTo>
                      <a:pt x="105" y="77"/>
                    </a:moveTo>
                    <a:lnTo>
                      <a:pt x="106" y="73"/>
                    </a:lnTo>
                    <a:lnTo>
                      <a:pt x="107" y="70"/>
                    </a:lnTo>
                    <a:lnTo>
                      <a:pt x="108" y="68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14" y="63"/>
                    </a:lnTo>
                    <a:lnTo>
                      <a:pt x="118" y="62"/>
                    </a:lnTo>
                    <a:lnTo>
                      <a:pt x="120" y="62"/>
                    </a:lnTo>
                    <a:lnTo>
                      <a:pt x="123" y="62"/>
                    </a:lnTo>
                    <a:lnTo>
                      <a:pt x="126" y="63"/>
                    </a:lnTo>
                    <a:lnTo>
                      <a:pt x="128" y="64"/>
                    </a:lnTo>
                    <a:lnTo>
                      <a:pt x="130" y="66"/>
                    </a:lnTo>
                    <a:lnTo>
                      <a:pt x="133" y="68"/>
                    </a:lnTo>
                    <a:lnTo>
                      <a:pt x="134" y="70"/>
                    </a:lnTo>
                    <a:lnTo>
                      <a:pt x="135" y="73"/>
                    </a:lnTo>
                    <a:lnTo>
                      <a:pt x="135" y="77"/>
                    </a:lnTo>
                    <a:lnTo>
                      <a:pt x="135" y="167"/>
                    </a:lnTo>
                    <a:lnTo>
                      <a:pt x="135" y="170"/>
                    </a:lnTo>
                    <a:lnTo>
                      <a:pt x="134" y="172"/>
                    </a:lnTo>
                    <a:lnTo>
                      <a:pt x="133" y="175"/>
                    </a:lnTo>
                    <a:lnTo>
                      <a:pt x="130" y="177"/>
                    </a:lnTo>
                    <a:lnTo>
                      <a:pt x="128" y="178"/>
                    </a:lnTo>
                    <a:lnTo>
                      <a:pt x="126" y="181"/>
                    </a:lnTo>
                    <a:lnTo>
                      <a:pt x="123" y="182"/>
                    </a:lnTo>
                    <a:lnTo>
                      <a:pt x="120" y="182"/>
                    </a:lnTo>
                    <a:lnTo>
                      <a:pt x="118" y="182"/>
                    </a:lnTo>
                    <a:lnTo>
                      <a:pt x="114" y="181"/>
                    </a:lnTo>
                    <a:lnTo>
                      <a:pt x="112" y="178"/>
                    </a:lnTo>
                    <a:lnTo>
                      <a:pt x="110" y="177"/>
                    </a:lnTo>
                    <a:lnTo>
                      <a:pt x="108" y="175"/>
                    </a:lnTo>
                    <a:lnTo>
                      <a:pt x="107" y="172"/>
                    </a:lnTo>
                    <a:lnTo>
                      <a:pt x="106" y="170"/>
                    </a:lnTo>
                    <a:lnTo>
                      <a:pt x="105" y="167"/>
                    </a:lnTo>
                    <a:lnTo>
                      <a:pt x="105" y="77"/>
                    </a:lnTo>
                    <a:close/>
                    <a:moveTo>
                      <a:pt x="120" y="242"/>
                    </a:moveTo>
                    <a:lnTo>
                      <a:pt x="133" y="241"/>
                    </a:lnTo>
                    <a:lnTo>
                      <a:pt x="144" y="240"/>
                    </a:lnTo>
                    <a:lnTo>
                      <a:pt x="156" y="236"/>
                    </a:lnTo>
                    <a:lnTo>
                      <a:pt x="167" y="232"/>
                    </a:lnTo>
                    <a:lnTo>
                      <a:pt x="178" y="227"/>
                    </a:lnTo>
                    <a:lnTo>
                      <a:pt x="187" y="221"/>
                    </a:lnTo>
                    <a:lnTo>
                      <a:pt x="197" y="214"/>
                    </a:lnTo>
                    <a:lnTo>
                      <a:pt x="206" y="206"/>
                    </a:lnTo>
                    <a:lnTo>
                      <a:pt x="213" y="198"/>
                    </a:lnTo>
                    <a:lnTo>
                      <a:pt x="221" y="188"/>
                    </a:lnTo>
                    <a:lnTo>
                      <a:pt x="226" y="178"/>
                    </a:lnTo>
                    <a:lnTo>
                      <a:pt x="231" y="168"/>
                    </a:lnTo>
                    <a:lnTo>
                      <a:pt x="236" y="157"/>
                    </a:lnTo>
                    <a:lnTo>
                      <a:pt x="238" y="145"/>
                    </a:lnTo>
                    <a:lnTo>
                      <a:pt x="240" y="133"/>
                    </a:lnTo>
                    <a:lnTo>
                      <a:pt x="241" y="122"/>
                    </a:lnTo>
                    <a:lnTo>
                      <a:pt x="240" y="109"/>
                    </a:lnTo>
                    <a:lnTo>
                      <a:pt x="238" y="97"/>
                    </a:lnTo>
                    <a:lnTo>
                      <a:pt x="236" y="85"/>
                    </a:lnTo>
                    <a:lnTo>
                      <a:pt x="231" y="74"/>
                    </a:lnTo>
                    <a:lnTo>
                      <a:pt x="226" y="64"/>
                    </a:lnTo>
                    <a:lnTo>
                      <a:pt x="221" y="54"/>
                    </a:lnTo>
                    <a:lnTo>
                      <a:pt x="213" y="44"/>
                    </a:lnTo>
                    <a:lnTo>
                      <a:pt x="206" y="36"/>
                    </a:lnTo>
                    <a:lnTo>
                      <a:pt x="197" y="28"/>
                    </a:lnTo>
                    <a:lnTo>
                      <a:pt x="187" y="22"/>
                    </a:lnTo>
                    <a:lnTo>
                      <a:pt x="178" y="15"/>
                    </a:lnTo>
                    <a:lnTo>
                      <a:pt x="167" y="10"/>
                    </a:lnTo>
                    <a:lnTo>
                      <a:pt x="156" y="7"/>
                    </a:lnTo>
                    <a:lnTo>
                      <a:pt x="144" y="4"/>
                    </a:lnTo>
                    <a:lnTo>
                      <a:pt x="133" y="2"/>
                    </a:lnTo>
                    <a:lnTo>
                      <a:pt x="120" y="0"/>
                    </a:lnTo>
                    <a:lnTo>
                      <a:pt x="108" y="2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4" y="10"/>
                    </a:lnTo>
                    <a:lnTo>
                      <a:pt x="63" y="15"/>
                    </a:lnTo>
                    <a:lnTo>
                      <a:pt x="53" y="22"/>
                    </a:lnTo>
                    <a:lnTo>
                      <a:pt x="44" y="28"/>
                    </a:lnTo>
                    <a:lnTo>
                      <a:pt x="35" y="36"/>
                    </a:lnTo>
                    <a:lnTo>
                      <a:pt x="27" y="44"/>
                    </a:lnTo>
                    <a:lnTo>
                      <a:pt x="20" y="54"/>
                    </a:lnTo>
                    <a:lnTo>
                      <a:pt x="15" y="64"/>
                    </a:lnTo>
                    <a:lnTo>
                      <a:pt x="9" y="74"/>
                    </a:lnTo>
                    <a:lnTo>
                      <a:pt x="5" y="85"/>
                    </a:lnTo>
                    <a:lnTo>
                      <a:pt x="2" y="97"/>
                    </a:lnTo>
                    <a:lnTo>
                      <a:pt x="1" y="109"/>
                    </a:lnTo>
                    <a:lnTo>
                      <a:pt x="0" y="122"/>
                    </a:lnTo>
                    <a:lnTo>
                      <a:pt x="1" y="133"/>
                    </a:lnTo>
                    <a:lnTo>
                      <a:pt x="2" y="145"/>
                    </a:lnTo>
                    <a:lnTo>
                      <a:pt x="5" y="157"/>
                    </a:lnTo>
                    <a:lnTo>
                      <a:pt x="9" y="168"/>
                    </a:lnTo>
                    <a:lnTo>
                      <a:pt x="15" y="178"/>
                    </a:lnTo>
                    <a:lnTo>
                      <a:pt x="20" y="188"/>
                    </a:lnTo>
                    <a:lnTo>
                      <a:pt x="27" y="198"/>
                    </a:lnTo>
                    <a:lnTo>
                      <a:pt x="35" y="206"/>
                    </a:lnTo>
                    <a:lnTo>
                      <a:pt x="44" y="214"/>
                    </a:lnTo>
                    <a:lnTo>
                      <a:pt x="53" y="221"/>
                    </a:lnTo>
                    <a:lnTo>
                      <a:pt x="63" y="227"/>
                    </a:lnTo>
                    <a:lnTo>
                      <a:pt x="74" y="232"/>
                    </a:lnTo>
                    <a:lnTo>
                      <a:pt x="84" y="236"/>
                    </a:lnTo>
                    <a:lnTo>
                      <a:pt x="96" y="240"/>
                    </a:lnTo>
                    <a:lnTo>
                      <a:pt x="108" y="241"/>
                    </a:lnTo>
                    <a:lnTo>
                      <a:pt x="120" y="24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" name="CustomShape 73">
                <a:extLst>
                  <a:ext uri="{FF2B5EF4-FFF2-40B4-BE49-F238E27FC236}">
                    <a16:creationId xmlns:a16="http://schemas.microsoft.com/office/drawing/2014/main" id="{37CEFDD6-AFD8-4F06-814E-06503B828E1B}"/>
                  </a:ext>
                </a:extLst>
              </p:cNvPr>
              <p:cNvSpPr/>
              <p:nvPr/>
            </p:nvSpPr>
            <p:spPr>
              <a:xfrm>
                <a:off x="11485440" y="4735080"/>
                <a:ext cx="34560" cy="6624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302">
                    <a:moveTo>
                      <a:pt x="16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87"/>
                    </a:lnTo>
                    <a:lnTo>
                      <a:pt x="0" y="289"/>
                    </a:lnTo>
                    <a:lnTo>
                      <a:pt x="1" y="292"/>
                    </a:lnTo>
                    <a:lnTo>
                      <a:pt x="2" y="294"/>
                    </a:lnTo>
                    <a:lnTo>
                      <a:pt x="4" y="296"/>
                    </a:lnTo>
                    <a:lnTo>
                      <a:pt x="6" y="298"/>
                    </a:lnTo>
                    <a:lnTo>
                      <a:pt x="9" y="299"/>
                    </a:lnTo>
                    <a:lnTo>
                      <a:pt x="12" y="301"/>
                    </a:lnTo>
                    <a:lnTo>
                      <a:pt x="15" y="302"/>
                    </a:lnTo>
                    <a:lnTo>
                      <a:pt x="165" y="302"/>
                    </a:lnTo>
                    <a:lnTo>
                      <a:pt x="168" y="301"/>
                    </a:lnTo>
                    <a:lnTo>
                      <a:pt x="172" y="299"/>
                    </a:lnTo>
                    <a:lnTo>
                      <a:pt x="174" y="298"/>
                    </a:lnTo>
                    <a:lnTo>
                      <a:pt x="176" y="296"/>
                    </a:lnTo>
                    <a:lnTo>
                      <a:pt x="178" y="294"/>
                    </a:lnTo>
                    <a:lnTo>
                      <a:pt x="179" y="292"/>
                    </a:lnTo>
                    <a:lnTo>
                      <a:pt x="180" y="289"/>
                    </a:lnTo>
                    <a:lnTo>
                      <a:pt x="180" y="287"/>
                    </a:lnTo>
                    <a:lnTo>
                      <a:pt x="180" y="15"/>
                    </a:lnTo>
                    <a:lnTo>
                      <a:pt x="180" y="12"/>
                    </a:lnTo>
                    <a:lnTo>
                      <a:pt x="179" y="9"/>
                    </a:lnTo>
                    <a:lnTo>
                      <a:pt x="178" y="7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8" y="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" name="CustomShape 74">
                <a:extLst>
                  <a:ext uri="{FF2B5EF4-FFF2-40B4-BE49-F238E27FC236}">
                    <a16:creationId xmlns:a16="http://schemas.microsoft.com/office/drawing/2014/main" id="{F4E6FCC2-9096-4D58-96F5-0DEFBFF0D114}"/>
                  </a:ext>
                </a:extLst>
              </p:cNvPr>
              <p:cNvSpPr/>
              <p:nvPr/>
            </p:nvSpPr>
            <p:spPr>
              <a:xfrm>
                <a:off x="11523240" y="4741560"/>
                <a:ext cx="136800" cy="7272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331">
                    <a:moveTo>
                      <a:pt x="704" y="125"/>
                    </a:moveTo>
                    <a:lnTo>
                      <a:pt x="695" y="117"/>
                    </a:lnTo>
                    <a:lnTo>
                      <a:pt x="688" y="110"/>
                    </a:lnTo>
                    <a:lnTo>
                      <a:pt x="680" y="104"/>
                    </a:lnTo>
                    <a:lnTo>
                      <a:pt x="673" y="99"/>
                    </a:lnTo>
                    <a:lnTo>
                      <a:pt x="665" y="95"/>
                    </a:lnTo>
                    <a:lnTo>
                      <a:pt x="658" y="91"/>
                    </a:lnTo>
                    <a:lnTo>
                      <a:pt x="650" y="89"/>
                    </a:lnTo>
                    <a:lnTo>
                      <a:pt x="644" y="87"/>
                    </a:lnTo>
                    <a:lnTo>
                      <a:pt x="636" y="85"/>
                    </a:lnTo>
                    <a:lnTo>
                      <a:pt x="629" y="85"/>
                    </a:lnTo>
                    <a:lnTo>
                      <a:pt x="622" y="85"/>
                    </a:lnTo>
                    <a:lnTo>
                      <a:pt x="615" y="85"/>
                    </a:lnTo>
                    <a:lnTo>
                      <a:pt x="599" y="88"/>
                    </a:lnTo>
                    <a:lnTo>
                      <a:pt x="583" y="91"/>
                    </a:lnTo>
                    <a:lnTo>
                      <a:pt x="507" y="115"/>
                    </a:lnTo>
                    <a:lnTo>
                      <a:pt x="505" y="127"/>
                    </a:lnTo>
                    <a:lnTo>
                      <a:pt x="502" y="137"/>
                    </a:lnTo>
                    <a:lnTo>
                      <a:pt x="497" y="147"/>
                    </a:lnTo>
                    <a:lnTo>
                      <a:pt x="491" y="157"/>
                    </a:lnTo>
                    <a:lnTo>
                      <a:pt x="486" y="162"/>
                    </a:lnTo>
                    <a:lnTo>
                      <a:pt x="480" y="166"/>
                    </a:lnTo>
                    <a:lnTo>
                      <a:pt x="474" y="171"/>
                    </a:lnTo>
                    <a:lnTo>
                      <a:pt x="468" y="175"/>
                    </a:lnTo>
                    <a:lnTo>
                      <a:pt x="460" y="177"/>
                    </a:lnTo>
                    <a:lnTo>
                      <a:pt x="453" y="179"/>
                    </a:lnTo>
                    <a:lnTo>
                      <a:pt x="445" y="180"/>
                    </a:lnTo>
                    <a:lnTo>
                      <a:pt x="437" y="180"/>
                    </a:lnTo>
                    <a:lnTo>
                      <a:pt x="422" y="180"/>
                    </a:lnTo>
                    <a:lnTo>
                      <a:pt x="226" y="180"/>
                    </a:lnTo>
                    <a:lnTo>
                      <a:pt x="223" y="180"/>
                    </a:lnTo>
                    <a:lnTo>
                      <a:pt x="220" y="179"/>
                    </a:lnTo>
                    <a:lnTo>
                      <a:pt x="218" y="178"/>
                    </a:lnTo>
                    <a:lnTo>
                      <a:pt x="216" y="176"/>
                    </a:lnTo>
                    <a:lnTo>
                      <a:pt x="214" y="174"/>
                    </a:lnTo>
                    <a:lnTo>
                      <a:pt x="213" y="172"/>
                    </a:lnTo>
                    <a:lnTo>
                      <a:pt x="211" y="169"/>
                    </a:lnTo>
                    <a:lnTo>
                      <a:pt x="211" y="165"/>
                    </a:lnTo>
                    <a:lnTo>
                      <a:pt x="211" y="162"/>
                    </a:lnTo>
                    <a:lnTo>
                      <a:pt x="213" y="160"/>
                    </a:lnTo>
                    <a:lnTo>
                      <a:pt x="214" y="157"/>
                    </a:lnTo>
                    <a:lnTo>
                      <a:pt x="216" y="155"/>
                    </a:lnTo>
                    <a:lnTo>
                      <a:pt x="218" y="154"/>
                    </a:lnTo>
                    <a:lnTo>
                      <a:pt x="220" y="151"/>
                    </a:lnTo>
                    <a:lnTo>
                      <a:pt x="223" y="151"/>
                    </a:lnTo>
                    <a:lnTo>
                      <a:pt x="226" y="150"/>
                    </a:lnTo>
                    <a:lnTo>
                      <a:pt x="422" y="150"/>
                    </a:lnTo>
                    <a:lnTo>
                      <a:pt x="437" y="150"/>
                    </a:lnTo>
                    <a:lnTo>
                      <a:pt x="446" y="149"/>
                    </a:lnTo>
                    <a:lnTo>
                      <a:pt x="455" y="147"/>
                    </a:lnTo>
                    <a:lnTo>
                      <a:pt x="461" y="143"/>
                    </a:lnTo>
                    <a:lnTo>
                      <a:pt x="468" y="137"/>
                    </a:lnTo>
                    <a:lnTo>
                      <a:pt x="472" y="130"/>
                    </a:lnTo>
                    <a:lnTo>
                      <a:pt x="475" y="122"/>
                    </a:lnTo>
                    <a:lnTo>
                      <a:pt x="477" y="114"/>
                    </a:lnTo>
                    <a:lnTo>
                      <a:pt x="478" y="105"/>
                    </a:lnTo>
                    <a:lnTo>
                      <a:pt x="478" y="102"/>
                    </a:lnTo>
                    <a:lnTo>
                      <a:pt x="478" y="98"/>
                    </a:lnTo>
                    <a:lnTo>
                      <a:pt x="474" y="90"/>
                    </a:lnTo>
                    <a:lnTo>
                      <a:pt x="470" y="84"/>
                    </a:lnTo>
                    <a:lnTo>
                      <a:pt x="465" y="76"/>
                    </a:lnTo>
                    <a:lnTo>
                      <a:pt x="458" y="71"/>
                    </a:lnTo>
                    <a:lnTo>
                      <a:pt x="451" y="67"/>
                    </a:lnTo>
                    <a:lnTo>
                      <a:pt x="442" y="63"/>
                    </a:lnTo>
                    <a:lnTo>
                      <a:pt x="432" y="61"/>
                    </a:lnTo>
                    <a:lnTo>
                      <a:pt x="422" y="60"/>
                    </a:lnTo>
                    <a:lnTo>
                      <a:pt x="410" y="60"/>
                    </a:lnTo>
                    <a:lnTo>
                      <a:pt x="399" y="60"/>
                    </a:lnTo>
                    <a:lnTo>
                      <a:pt x="389" y="60"/>
                    </a:lnTo>
                    <a:lnTo>
                      <a:pt x="381" y="60"/>
                    </a:lnTo>
                    <a:lnTo>
                      <a:pt x="373" y="60"/>
                    </a:lnTo>
                    <a:lnTo>
                      <a:pt x="365" y="60"/>
                    </a:lnTo>
                    <a:lnTo>
                      <a:pt x="356" y="60"/>
                    </a:lnTo>
                    <a:lnTo>
                      <a:pt x="349" y="60"/>
                    </a:lnTo>
                    <a:lnTo>
                      <a:pt x="339" y="60"/>
                    </a:lnTo>
                    <a:lnTo>
                      <a:pt x="330" y="60"/>
                    </a:lnTo>
                    <a:lnTo>
                      <a:pt x="320" y="60"/>
                    </a:lnTo>
                    <a:lnTo>
                      <a:pt x="307" y="60"/>
                    </a:lnTo>
                    <a:lnTo>
                      <a:pt x="288" y="46"/>
                    </a:lnTo>
                    <a:lnTo>
                      <a:pt x="267" y="33"/>
                    </a:lnTo>
                    <a:lnTo>
                      <a:pt x="246" y="24"/>
                    </a:lnTo>
                    <a:lnTo>
                      <a:pt x="225" y="15"/>
                    </a:lnTo>
                    <a:lnTo>
                      <a:pt x="204" y="9"/>
                    </a:lnTo>
                    <a:lnTo>
                      <a:pt x="181" y="3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223"/>
                    </a:lnTo>
                    <a:lnTo>
                      <a:pt x="1" y="229"/>
                    </a:lnTo>
                    <a:lnTo>
                      <a:pt x="3" y="232"/>
                    </a:lnTo>
                    <a:lnTo>
                      <a:pt x="7" y="236"/>
                    </a:lnTo>
                    <a:lnTo>
                      <a:pt x="11" y="238"/>
                    </a:lnTo>
                    <a:lnTo>
                      <a:pt x="53" y="252"/>
                    </a:lnTo>
                    <a:lnTo>
                      <a:pt x="90" y="265"/>
                    </a:lnTo>
                    <a:lnTo>
                      <a:pt x="123" y="277"/>
                    </a:lnTo>
                    <a:lnTo>
                      <a:pt x="154" y="288"/>
                    </a:lnTo>
                    <a:lnTo>
                      <a:pt x="205" y="306"/>
                    </a:lnTo>
                    <a:lnTo>
                      <a:pt x="247" y="320"/>
                    </a:lnTo>
                    <a:lnTo>
                      <a:pt x="264" y="325"/>
                    </a:lnTo>
                    <a:lnTo>
                      <a:pt x="281" y="328"/>
                    </a:lnTo>
                    <a:lnTo>
                      <a:pt x="296" y="331"/>
                    </a:lnTo>
                    <a:lnTo>
                      <a:pt x="311" y="331"/>
                    </a:lnTo>
                    <a:lnTo>
                      <a:pt x="321" y="331"/>
                    </a:lnTo>
                    <a:lnTo>
                      <a:pt x="329" y="329"/>
                    </a:lnTo>
                    <a:lnTo>
                      <a:pt x="338" y="328"/>
                    </a:lnTo>
                    <a:lnTo>
                      <a:pt x="348" y="326"/>
                    </a:lnTo>
                    <a:lnTo>
                      <a:pt x="366" y="321"/>
                    </a:lnTo>
                    <a:lnTo>
                      <a:pt x="386" y="313"/>
                    </a:lnTo>
                    <a:lnTo>
                      <a:pt x="408" y="303"/>
                    </a:lnTo>
                    <a:lnTo>
                      <a:pt x="433" y="291"/>
                    </a:lnTo>
                    <a:lnTo>
                      <a:pt x="461" y="276"/>
                    </a:lnTo>
                    <a:lnTo>
                      <a:pt x="494" y="258"/>
                    </a:lnTo>
                    <a:lnTo>
                      <a:pt x="513" y="247"/>
                    </a:lnTo>
                    <a:lnTo>
                      <a:pt x="533" y="236"/>
                    </a:lnTo>
                    <a:lnTo>
                      <a:pt x="557" y="223"/>
                    </a:lnTo>
                    <a:lnTo>
                      <a:pt x="581" y="210"/>
                    </a:lnTo>
                    <a:lnTo>
                      <a:pt x="607" y="196"/>
                    </a:lnTo>
                    <a:lnTo>
                      <a:pt x="636" y="181"/>
                    </a:lnTo>
                    <a:lnTo>
                      <a:pt x="667" y="165"/>
                    </a:lnTo>
                    <a:lnTo>
                      <a:pt x="699" y="149"/>
                    </a:lnTo>
                    <a:lnTo>
                      <a:pt x="703" y="147"/>
                    </a:lnTo>
                    <a:lnTo>
                      <a:pt x="705" y="145"/>
                    </a:lnTo>
                    <a:lnTo>
                      <a:pt x="707" y="142"/>
                    </a:lnTo>
                    <a:lnTo>
                      <a:pt x="708" y="139"/>
                    </a:lnTo>
                    <a:lnTo>
                      <a:pt x="708" y="134"/>
                    </a:lnTo>
                    <a:lnTo>
                      <a:pt x="707" y="131"/>
                    </a:lnTo>
                    <a:lnTo>
                      <a:pt x="706" y="128"/>
                    </a:lnTo>
                    <a:lnTo>
                      <a:pt x="704" y="125"/>
                    </a:lnTo>
                    <a:lnTo>
                      <a:pt x="704" y="12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35" name="Group 75">
              <a:extLst>
                <a:ext uri="{FF2B5EF4-FFF2-40B4-BE49-F238E27FC236}">
                  <a16:creationId xmlns:a16="http://schemas.microsoft.com/office/drawing/2014/main" id="{4633C353-F59C-4DA0-8F2A-23EBDEF6DFCF}"/>
                </a:ext>
              </a:extLst>
            </p:cNvPr>
            <p:cNvGrpSpPr/>
            <p:nvPr/>
          </p:nvGrpSpPr>
          <p:grpSpPr>
            <a:xfrm>
              <a:off x="8415000" y="3459960"/>
              <a:ext cx="173880" cy="197280"/>
              <a:chOff x="8415000" y="3459960"/>
              <a:chExt cx="173880" cy="197280"/>
            </a:xfrm>
          </p:grpSpPr>
          <p:sp>
            <p:nvSpPr>
              <p:cNvPr id="141" name="CustomShape 76">
                <a:extLst>
                  <a:ext uri="{FF2B5EF4-FFF2-40B4-BE49-F238E27FC236}">
                    <a16:creationId xmlns:a16="http://schemas.microsoft.com/office/drawing/2014/main" id="{1FB8C14C-C858-4218-AC40-8D60B5AAEAC3}"/>
                  </a:ext>
                </a:extLst>
              </p:cNvPr>
              <p:cNvSpPr/>
              <p:nvPr/>
            </p:nvSpPr>
            <p:spPr>
              <a:xfrm>
                <a:off x="8445600" y="3516120"/>
                <a:ext cx="112320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09">
                    <a:moveTo>
                      <a:pt x="575" y="480"/>
                    </a:moveTo>
                    <a:lnTo>
                      <a:pt x="569" y="477"/>
                    </a:lnTo>
                    <a:lnTo>
                      <a:pt x="557" y="471"/>
                    </a:lnTo>
                    <a:lnTo>
                      <a:pt x="546" y="466"/>
                    </a:lnTo>
                    <a:lnTo>
                      <a:pt x="536" y="461"/>
                    </a:lnTo>
                    <a:lnTo>
                      <a:pt x="529" y="454"/>
                    </a:lnTo>
                    <a:lnTo>
                      <a:pt x="521" y="448"/>
                    </a:lnTo>
                    <a:lnTo>
                      <a:pt x="517" y="441"/>
                    </a:lnTo>
                    <a:lnTo>
                      <a:pt x="514" y="434"/>
                    </a:lnTo>
                    <a:lnTo>
                      <a:pt x="513" y="426"/>
                    </a:lnTo>
                    <a:lnTo>
                      <a:pt x="513" y="285"/>
                    </a:lnTo>
                    <a:lnTo>
                      <a:pt x="513" y="269"/>
                    </a:lnTo>
                    <a:lnTo>
                      <a:pt x="511" y="253"/>
                    </a:lnTo>
                    <a:lnTo>
                      <a:pt x="509" y="237"/>
                    </a:lnTo>
                    <a:lnTo>
                      <a:pt x="504" y="222"/>
                    </a:lnTo>
                    <a:lnTo>
                      <a:pt x="500" y="207"/>
                    </a:lnTo>
                    <a:lnTo>
                      <a:pt x="494" y="193"/>
                    </a:lnTo>
                    <a:lnTo>
                      <a:pt x="487" y="179"/>
                    </a:lnTo>
                    <a:lnTo>
                      <a:pt x="480" y="166"/>
                    </a:lnTo>
                    <a:lnTo>
                      <a:pt x="471" y="154"/>
                    </a:lnTo>
                    <a:lnTo>
                      <a:pt x="462" y="142"/>
                    </a:lnTo>
                    <a:lnTo>
                      <a:pt x="452" y="131"/>
                    </a:lnTo>
                    <a:lnTo>
                      <a:pt x="440" y="120"/>
                    </a:lnTo>
                    <a:lnTo>
                      <a:pt x="428" y="111"/>
                    </a:lnTo>
                    <a:lnTo>
                      <a:pt x="416" y="102"/>
                    </a:lnTo>
                    <a:lnTo>
                      <a:pt x="402" y="94"/>
                    </a:lnTo>
                    <a:lnTo>
                      <a:pt x="388" y="86"/>
                    </a:lnTo>
                    <a:lnTo>
                      <a:pt x="387" y="78"/>
                    </a:lnTo>
                    <a:lnTo>
                      <a:pt x="385" y="69"/>
                    </a:lnTo>
                    <a:lnTo>
                      <a:pt x="381" y="61"/>
                    </a:lnTo>
                    <a:lnTo>
                      <a:pt x="377" y="53"/>
                    </a:lnTo>
                    <a:lnTo>
                      <a:pt x="373" y="46"/>
                    </a:lnTo>
                    <a:lnTo>
                      <a:pt x="368" y="38"/>
                    </a:lnTo>
                    <a:lnTo>
                      <a:pt x="362" y="32"/>
                    </a:lnTo>
                    <a:lnTo>
                      <a:pt x="357" y="25"/>
                    </a:lnTo>
                    <a:lnTo>
                      <a:pt x="350" y="20"/>
                    </a:lnTo>
                    <a:lnTo>
                      <a:pt x="343" y="15"/>
                    </a:lnTo>
                    <a:lnTo>
                      <a:pt x="335" y="10"/>
                    </a:lnTo>
                    <a:lnTo>
                      <a:pt x="327" y="7"/>
                    </a:lnTo>
                    <a:lnTo>
                      <a:pt x="318" y="4"/>
                    </a:lnTo>
                    <a:lnTo>
                      <a:pt x="310" y="2"/>
                    </a:lnTo>
                    <a:lnTo>
                      <a:pt x="301" y="1"/>
                    </a:lnTo>
                    <a:lnTo>
                      <a:pt x="291" y="0"/>
                    </a:lnTo>
                    <a:lnTo>
                      <a:pt x="283" y="1"/>
                    </a:lnTo>
                    <a:lnTo>
                      <a:pt x="273" y="2"/>
                    </a:lnTo>
                    <a:lnTo>
                      <a:pt x="265" y="4"/>
                    </a:lnTo>
                    <a:lnTo>
                      <a:pt x="256" y="7"/>
                    </a:lnTo>
                    <a:lnTo>
                      <a:pt x="249" y="10"/>
                    </a:lnTo>
                    <a:lnTo>
                      <a:pt x="241" y="15"/>
                    </a:lnTo>
                    <a:lnTo>
                      <a:pt x="234" y="20"/>
                    </a:lnTo>
                    <a:lnTo>
                      <a:pt x="227" y="25"/>
                    </a:lnTo>
                    <a:lnTo>
                      <a:pt x="221" y="32"/>
                    </a:lnTo>
                    <a:lnTo>
                      <a:pt x="215" y="38"/>
                    </a:lnTo>
                    <a:lnTo>
                      <a:pt x="210" y="46"/>
                    </a:lnTo>
                    <a:lnTo>
                      <a:pt x="206" y="53"/>
                    </a:lnTo>
                    <a:lnTo>
                      <a:pt x="203" y="61"/>
                    </a:lnTo>
                    <a:lnTo>
                      <a:pt x="199" y="69"/>
                    </a:lnTo>
                    <a:lnTo>
                      <a:pt x="197" y="78"/>
                    </a:lnTo>
                    <a:lnTo>
                      <a:pt x="196" y="86"/>
                    </a:lnTo>
                    <a:lnTo>
                      <a:pt x="181" y="94"/>
                    </a:lnTo>
                    <a:lnTo>
                      <a:pt x="168" y="102"/>
                    </a:lnTo>
                    <a:lnTo>
                      <a:pt x="156" y="111"/>
                    </a:lnTo>
                    <a:lnTo>
                      <a:pt x="143" y="120"/>
                    </a:lnTo>
                    <a:lnTo>
                      <a:pt x="132" y="131"/>
                    </a:lnTo>
                    <a:lnTo>
                      <a:pt x="121" y="142"/>
                    </a:lnTo>
                    <a:lnTo>
                      <a:pt x="113" y="154"/>
                    </a:lnTo>
                    <a:lnTo>
                      <a:pt x="104" y="166"/>
                    </a:lnTo>
                    <a:lnTo>
                      <a:pt x="97" y="179"/>
                    </a:lnTo>
                    <a:lnTo>
                      <a:pt x="89" y="193"/>
                    </a:lnTo>
                    <a:lnTo>
                      <a:pt x="84" y="207"/>
                    </a:lnTo>
                    <a:lnTo>
                      <a:pt x="80" y="222"/>
                    </a:lnTo>
                    <a:lnTo>
                      <a:pt x="75" y="237"/>
                    </a:lnTo>
                    <a:lnTo>
                      <a:pt x="73" y="253"/>
                    </a:lnTo>
                    <a:lnTo>
                      <a:pt x="71" y="269"/>
                    </a:lnTo>
                    <a:lnTo>
                      <a:pt x="71" y="285"/>
                    </a:lnTo>
                    <a:lnTo>
                      <a:pt x="71" y="426"/>
                    </a:lnTo>
                    <a:lnTo>
                      <a:pt x="70" y="434"/>
                    </a:lnTo>
                    <a:lnTo>
                      <a:pt x="67" y="441"/>
                    </a:lnTo>
                    <a:lnTo>
                      <a:pt x="61" y="448"/>
                    </a:lnTo>
                    <a:lnTo>
                      <a:pt x="55" y="454"/>
                    </a:lnTo>
                    <a:lnTo>
                      <a:pt x="47" y="461"/>
                    </a:lnTo>
                    <a:lnTo>
                      <a:pt x="38" y="466"/>
                    </a:lnTo>
                    <a:lnTo>
                      <a:pt x="27" y="471"/>
                    </a:lnTo>
                    <a:lnTo>
                      <a:pt x="15" y="477"/>
                    </a:lnTo>
                    <a:lnTo>
                      <a:pt x="9" y="480"/>
                    </a:lnTo>
                    <a:lnTo>
                      <a:pt x="5" y="483"/>
                    </a:lnTo>
                    <a:lnTo>
                      <a:pt x="3" y="487"/>
                    </a:lnTo>
                    <a:lnTo>
                      <a:pt x="0" y="492"/>
                    </a:lnTo>
                    <a:lnTo>
                      <a:pt x="0" y="496"/>
                    </a:lnTo>
                    <a:lnTo>
                      <a:pt x="3" y="501"/>
                    </a:lnTo>
                    <a:lnTo>
                      <a:pt x="6" y="506"/>
                    </a:lnTo>
                    <a:lnTo>
                      <a:pt x="10" y="508"/>
                    </a:lnTo>
                    <a:lnTo>
                      <a:pt x="15" y="509"/>
                    </a:lnTo>
                    <a:lnTo>
                      <a:pt x="569" y="509"/>
                    </a:lnTo>
                    <a:lnTo>
                      <a:pt x="573" y="508"/>
                    </a:lnTo>
                    <a:lnTo>
                      <a:pt x="577" y="506"/>
                    </a:lnTo>
                    <a:lnTo>
                      <a:pt x="580" y="501"/>
                    </a:lnTo>
                    <a:lnTo>
                      <a:pt x="582" y="496"/>
                    </a:lnTo>
                    <a:lnTo>
                      <a:pt x="582" y="492"/>
                    </a:lnTo>
                    <a:lnTo>
                      <a:pt x="581" y="487"/>
                    </a:lnTo>
                    <a:lnTo>
                      <a:pt x="578" y="483"/>
                    </a:lnTo>
                    <a:lnTo>
                      <a:pt x="575" y="48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" name="CustomShape 77">
                <a:extLst>
                  <a:ext uri="{FF2B5EF4-FFF2-40B4-BE49-F238E27FC236}">
                    <a16:creationId xmlns:a16="http://schemas.microsoft.com/office/drawing/2014/main" id="{BE92D0E0-B078-46F0-A3B2-DBDD0A2BE47B}"/>
                  </a:ext>
                </a:extLst>
              </p:cNvPr>
              <p:cNvSpPr/>
              <p:nvPr/>
            </p:nvSpPr>
            <p:spPr>
              <a:xfrm>
                <a:off x="8486280" y="3634200"/>
                <a:ext cx="3096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05">
                    <a:moveTo>
                      <a:pt x="145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41"/>
                    </a:lnTo>
                    <a:lnTo>
                      <a:pt x="3" y="49"/>
                    </a:lnTo>
                    <a:lnTo>
                      <a:pt x="6" y="56"/>
                    </a:lnTo>
                    <a:lnTo>
                      <a:pt x="10" y="63"/>
                    </a:lnTo>
                    <a:lnTo>
                      <a:pt x="13" y="69"/>
                    </a:lnTo>
                    <a:lnTo>
                      <a:pt x="18" y="76"/>
                    </a:lnTo>
                    <a:lnTo>
                      <a:pt x="24" y="81"/>
                    </a:lnTo>
                    <a:lnTo>
                      <a:pt x="29" y="86"/>
                    </a:lnTo>
                    <a:lnTo>
                      <a:pt x="36" y="92"/>
                    </a:lnTo>
                    <a:lnTo>
                      <a:pt x="42" y="95"/>
                    </a:lnTo>
                    <a:lnTo>
                      <a:pt x="48" y="98"/>
                    </a:lnTo>
                    <a:lnTo>
                      <a:pt x="56" y="101"/>
                    </a:lnTo>
                    <a:lnTo>
                      <a:pt x="63" y="103"/>
                    </a:lnTo>
                    <a:lnTo>
                      <a:pt x="72" y="105"/>
                    </a:lnTo>
                    <a:lnTo>
                      <a:pt x="79" y="105"/>
                    </a:lnTo>
                    <a:lnTo>
                      <a:pt x="88" y="105"/>
                    </a:lnTo>
                    <a:lnTo>
                      <a:pt x="95" y="103"/>
                    </a:lnTo>
                    <a:lnTo>
                      <a:pt x="104" y="101"/>
                    </a:lnTo>
                    <a:lnTo>
                      <a:pt x="110" y="98"/>
                    </a:lnTo>
                    <a:lnTo>
                      <a:pt x="118" y="95"/>
                    </a:lnTo>
                    <a:lnTo>
                      <a:pt x="124" y="92"/>
                    </a:lnTo>
                    <a:lnTo>
                      <a:pt x="131" y="86"/>
                    </a:lnTo>
                    <a:lnTo>
                      <a:pt x="136" y="81"/>
                    </a:lnTo>
                    <a:lnTo>
                      <a:pt x="141" y="76"/>
                    </a:lnTo>
                    <a:lnTo>
                      <a:pt x="146" y="69"/>
                    </a:lnTo>
                    <a:lnTo>
                      <a:pt x="150" y="63"/>
                    </a:lnTo>
                    <a:lnTo>
                      <a:pt x="153" y="56"/>
                    </a:lnTo>
                    <a:lnTo>
                      <a:pt x="156" y="49"/>
                    </a:lnTo>
                    <a:lnTo>
                      <a:pt x="159" y="41"/>
                    </a:lnTo>
                    <a:lnTo>
                      <a:pt x="160" y="34"/>
                    </a:lnTo>
                    <a:lnTo>
                      <a:pt x="160" y="25"/>
                    </a:lnTo>
                    <a:lnTo>
                      <a:pt x="160" y="15"/>
                    </a:lnTo>
                    <a:lnTo>
                      <a:pt x="160" y="12"/>
                    </a:lnTo>
                    <a:lnTo>
                      <a:pt x="159" y="9"/>
                    </a:lnTo>
                    <a:lnTo>
                      <a:pt x="158" y="7"/>
                    </a:lnTo>
                    <a:lnTo>
                      <a:pt x="155" y="5"/>
                    </a:lnTo>
                    <a:lnTo>
                      <a:pt x="153" y="3"/>
                    </a:lnTo>
                    <a:lnTo>
                      <a:pt x="151" y="2"/>
                    </a:lnTo>
                    <a:lnTo>
                      <a:pt x="148" y="1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CustomShape 78">
                <a:extLst>
                  <a:ext uri="{FF2B5EF4-FFF2-40B4-BE49-F238E27FC236}">
                    <a16:creationId xmlns:a16="http://schemas.microsoft.com/office/drawing/2014/main" id="{A046E5BE-9397-4E2C-A5A6-1374385EBAEF}"/>
                  </a:ext>
                </a:extLst>
              </p:cNvPr>
              <p:cNvSpPr/>
              <p:nvPr/>
            </p:nvSpPr>
            <p:spPr>
              <a:xfrm>
                <a:off x="8436960" y="3485520"/>
                <a:ext cx="4500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37">
                    <a:moveTo>
                      <a:pt x="222" y="30"/>
                    </a:moveTo>
                    <a:lnTo>
                      <a:pt x="224" y="30"/>
                    </a:lnTo>
                    <a:lnTo>
                      <a:pt x="227" y="29"/>
                    </a:lnTo>
                    <a:lnTo>
                      <a:pt x="230" y="27"/>
                    </a:lnTo>
                    <a:lnTo>
                      <a:pt x="232" y="26"/>
                    </a:lnTo>
                    <a:lnTo>
                      <a:pt x="234" y="23"/>
                    </a:lnTo>
                    <a:lnTo>
                      <a:pt x="235" y="21"/>
                    </a:lnTo>
                    <a:lnTo>
                      <a:pt x="236" y="19"/>
                    </a:lnTo>
                    <a:lnTo>
                      <a:pt x="237" y="15"/>
                    </a:lnTo>
                    <a:lnTo>
                      <a:pt x="236" y="12"/>
                    </a:lnTo>
                    <a:lnTo>
                      <a:pt x="235" y="9"/>
                    </a:lnTo>
                    <a:lnTo>
                      <a:pt x="234" y="7"/>
                    </a:lnTo>
                    <a:lnTo>
                      <a:pt x="232" y="5"/>
                    </a:lnTo>
                    <a:lnTo>
                      <a:pt x="230" y="3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210" y="0"/>
                    </a:lnTo>
                    <a:lnTo>
                      <a:pt x="199" y="1"/>
                    </a:lnTo>
                    <a:lnTo>
                      <a:pt x="188" y="3"/>
                    </a:lnTo>
                    <a:lnTo>
                      <a:pt x="177" y="5"/>
                    </a:lnTo>
                    <a:lnTo>
                      <a:pt x="166" y="7"/>
                    </a:lnTo>
                    <a:lnTo>
                      <a:pt x="156" y="10"/>
                    </a:lnTo>
                    <a:lnTo>
                      <a:pt x="145" y="13"/>
                    </a:lnTo>
                    <a:lnTo>
                      <a:pt x="135" y="18"/>
                    </a:lnTo>
                    <a:lnTo>
                      <a:pt x="116" y="27"/>
                    </a:lnTo>
                    <a:lnTo>
                      <a:pt x="97" y="38"/>
                    </a:lnTo>
                    <a:lnTo>
                      <a:pt x="80" y="51"/>
                    </a:lnTo>
                    <a:lnTo>
                      <a:pt x="65" y="65"/>
                    </a:lnTo>
                    <a:lnTo>
                      <a:pt x="50" y="81"/>
                    </a:lnTo>
                    <a:lnTo>
                      <a:pt x="37" y="98"/>
                    </a:lnTo>
                    <a:lnTo>
                      <a:pt x="26" y="116"/>
                    </a:lnTo>
                    <a:lnTo>
                      <a:pt x="17" y="135"/>
                    </a:lnTo>
                    <a:lnTo>
                      <a:pt x="12" y="146"/>
                    </a:lnTo>
                    <a:lnTo>
                      <a:pt x="9" y="156"/>
                    </a:lnTo>
                    <a:lnTo>
                      <a:pt x="6" y="166"/>
                    </a:lnTo>
                    <a:lnTo>
                      <a:pt x="4" y="177"/>
                    </a:lnTo>
                    <a:lnTo>
                      <a:pt x="2" y="188"/>
                    </a:lnTo>
                    <a:lnTo>
                      <a:pt x="1" y="199"/>
                    </a:lnTo>
                    <a:lnTo>
                      <a:pt x="0" y="210"/>
                    </a:lnTo>
                    <a:lnTo>
                      <a:pt x="0" y="222"/>
                    </a:lnTo>
                    <a:lnTo>
                      <a:pt x="0" y="225"/>
                    </a:lnTo>
                    <a:lnTo>
                      <a:pt x="1" y="228"/>
                    </a:lnTo>
                    <a:lnTo>
                      <a:pt x="2" y="230"/>
                    </a:lnTo>
                    <a:lnTo>
                      <a:pt x="4" y="233"/>
                    </a:lnTo>
                    <a:lnTo>
                      <a:pt x="6" y="235"/>
                    </a:lnTo>
                    <a:lnTo>
                      <a:pt x="8" y="236"/>
                    </a:lnTo>
                    <a:lnTo>
                      <a:pt x="11" y="237"/>
                    </a:lnTo>
                    <a:lnTo>
                      <a:pt x="14" y="237"/>
                    </a:lnTo>
                    <a:lnTo>
                      <a:pt x="18" y="237"/>
                    </a:lnTo>
                    <a:lnTo>
                      <a:pt x="20" y="236"/>
                    </a:lnTo>
                    <a:lnTo>
                      <a:pt x="23" y="235"/>
                    </a:lnTo>
                    <a:lnTo>
                      <a:pt x="25" y="233"/>
                    </a:lnTo>
                    <a:lnTo>
                      <a:pt x="26" y="230"/>
                    </a:lnTo>
                    <a:lnTo>
                      <a:pt x="28" y="228"/>
                    </a:lnTo>
                    <a:lnTo>
                      <a:pt x="28" y="225"/>
                    </a:lnTo>
                    <a:lnTo>
                      <a:pt x="29" y="222"/>
                    </a:lnTo>
                    <a:lnTo>
                      <a:pt x="31" y="202"/>
                    </a:lnTo>
                    <a:lnTo>
                      <a:pt x="33" y="183"/>
                    </a:lnTo>
                    <a:lnTo>
                      <a:pt x="38" y="164"/>
                    </a:lnTo>
                    <a:lnTo>
                      <a:pt x="44" y="147"/>
                    </a:lnTo>
                    <a:lnTo>
                      <a:pt x="52" y="130"/>
                    </a:lnTo>
                    <a:lnTo>
                      <a:pt x="63" y="115"/>
                    </a:lnTo>
                    <a:lnTo>
                      <a:pt x="73" y="100"/>
                    </a:lnTo>
                    <a:lnTo>
                      <a:pt x="85" y="86"/>
                    </a:lnTo>
                    <a:lnTo>
                      <a:pt x="99" y="74"/>
                    </a:lnTo>
                    <a:lnTo>
                      <a:pt x="114" y="62"/>
                    </a:lnTo>
                    <a:lnTo>
                      <a:pt x="130" y="53"/>
                    </a:lnTo>
                    <a:lnTo>
                      <a:pt x="147" y="45"/>
                    </a:lnTo>
                    <a:lnTo>
                      <a:pt x="164" y="39"/>
                    </a:lnTo>
                    <a:lnTo>
                      <a:pt x="182" y="34"/>
                    </a:lnTo>
                    <a:lnTo>
                      <a:pt x="202" y="31"/>
                    </a:lnTo>
                    <a:lnTo>
                      <a:pt x="222" y="3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CustomShape 79">
                <a:extLst>
                  <a:ext uri="{FF2B5EF4-FFF2-40B4-BE49-F238E27FC236}">
                    <a16:creationId xmlns:a16="http://schemas.microsoft.com/office/drawing/2014/main" id="{BED3295D-CB0C-460E-84B9-C6B11465D366}"/>
                  </a:ext>
                </a:extLst>
              </p:cNvPr>
              <p:cNvSpPr/>
              <p:nvPr/>
            </p:nvSpPr>
            <p:spPr>
              <a:xfrm>
                <a:off x="8415000" y="3459960"/>
                <a:ext cx="6732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50">
                    <a:moveTo>
                      <a:pt x="336" y="30"/>
                    </a:moveTo>
                    <a:lnTo>
                      <a:pt x="338" y="29"/>
                    </a:lnTo>
                    <a:lnTo>
                      <a:pt x="341" y="28"/>
                    </a:lnTo>
                    <a:lnTo>
                      <a:pt x="344" y="27"/>
                    </a:lnTo>
                    <a:lnTo>
                      <a:pt x="346" y="25"/>
                    </a:lnTo>
                    <a:lnTo>
                      <a:pt x="348" y="22"/>
                    </a:lnTo>
                    <a:lnTo>
                      <a:pt x="349" y="20"/>
                    </a:lnTo>
                    <a:lnTo>
                      <a:pt x="350" y="17"/>
                    </a:lnTo>
                    <a:lnTo>
                      <a:pt x="351" y="15"/>
                    </a:lnTo>
                    <a:lnTo>
                      <a:pt x="350" y="12"/>
                    </a:lnTo>
                    <a:lnTo>
                      <a:pt x="349" y="9"/>
                    </a:lnTo>
                    <a:lnTo>
                      <a:pt x="348" y="6"/>
                    </a:lnTo>
                    <a:lnTo>
                      <a:pt x="346" y="4"/>
                    </a:lnTo>
                    <a:lnTo>
                      <a:pt x="344" y="2"/>
                    </a:lnTo>
                    <a:lnTo>
                      <a:pt x="341" y="1"/>
                    </a:lnTo>
                    <a:lnTo>
                      <a:pt x="338" y="0"/>
                    </a:lnTo>
                    <a:lnTo>
                      <a:pt x="336" y="0"/>
                    </a:lnTo>
                    <a:lnTo>
                      <a:pt x="318" y="0"/>
                    </a:lnTo>
                    <a:lnTo>
                      <a:pt x="302" y="1"/>
                    </a:lnTo>
                    <a:lnTo>
                      <a:pt x="285" y="3"/>
                    </a:lnTo>
                    <a:lnTo>
                      <a:pt x="268" y="6"/>
                    </a:lnTo>
                    <a:lnTo>
                      <a:pt x="252" y="11"/>
                    </a:lnTo>
                    <a:lnTo>
                      <a:pt x="235" y="15"/>
                    </a:lnTo>
                    <a:lnTo>
                      <a:pt x="221" y="20"/>
                    </a:lnTo>
                    <a:lnTo>
                      <a:pt x="206" y="26"/>
                    </a:lnTo>
                    <a:lnTo>
                      <a:pt x="191" y="33"/>
                    </a:lnTo>
                    <a:lnTo>
                      <a:pt x="176" y="41"/>
                    </a:lnTo>
                    <a:lnTo>
                      <a:pt x="162" y="48"/>
                    </a:lnTo>
                    <a:lnTo>
                      <a:pt x="148" y="57"/>
                    </a:lnTo>
                    <a:lnTo>
                      <a:pt x="135" y="66"/>
                    </a:lnTo>
                    <a:lnTo>
                      <a:pt x="122" y="77"/>
                    </a:lnTo>
                    <a:lnTo>
                      <a:pt x="110" y="87"/>
                    </a:lnTo>
                    <a:lnTo>
                      <a:pt x="99" y="98"/>
                    </a:lnTo>
                    <a:lnTo>
                      <a:pt x="88" y="110"/>
                    </a:lnTo>
                    <a:lnTo>
                      <a:pt x="77" y="122"/>
                    </a:lnTo>
                    <a:lnTo>
                      <a:pt x="66" y="135"/>
                    </a:lnTo>
                    <a:lnTo>
                      <a:pt x="58" y="148"/>
                    </a:lnTo>
                    <a:lnTo>
                      <a:pt x="49" y="162"/>
                    </a:lnTo>
                    <a:lnTo>
                      <a:pt x="41" y="175"/>
                    </a:lnTo>
                    <a:lnTo>
                      <a:pt x="33" y="189"/>
                    </a:lnTo>
                    <a:lnTo>
                      <a:pt x="27" y="204"/>
                    </a:lnTo>
                    <a:lnTo>
                      <a:pt x="20" y="220"/>
                    </a:lnTo>
                    <a:lnTo>
                      <a:pt x="15" y="235"/>
                    </a:lnTo>
                    <a:lnTo>
                      <a:pt x="11" y="251"/>
                    </a:lnTo>
                    <a:lnTo>
                      <a:pt x="7" y="267"/>
                    </a:lnTo>
                    <a:lnTo>
                      <a:pt x="4" y="283"/>
                    </a:lnTo>
                    <a:lnTo>
                      <a:pt x="2" y="301"/>
                    </a:lnTo>
                    <a:lnTo>
                      <a:pt x="0" y="318"/>
                    </a:lnTo>
                    <a:lnTo>
                      <a:pt x="0" y="335"/>
                    </a:lnTo>
                    <a:lnTo>
                      <a:pt x="0" y="338"/>
                    </a:lnTo>
                    <a:lnTo>
                      <a:pt x="1" y="341"/>
                    </a:lnTo>
                    <a:lnTo>
                      <a:pt x="2" y="343"/>
                    </a:lnTo>
                    <a:lnTo>
                      <a:pt x="4" y="346"/>
                    </a:lnTo>
                    <a:lnTo>
                      <a:pt x="7" y="348"/>
                    </a:lnTo>
                    <a:lnTo>
                      <a:pt x="10" y="349"/>
                    </a:lnTo>
                    <a:lnTo>
                      <a:pt x="12" y="350"/>
                    </a:lnTo>
                    <a:lnTo>
                      <a:pt x="15" y="350"/>
                    </a:lnTo>
                    <a:lnTo>
                      <a:pt x="18" y="350"/>
                    </a:lnTo>
                    <a:lnTo>
                      <a:pt x="20" y="349"/>
                    </a:lnTo>
                    <a:lnTo>
                      <a:pt x="24" y="348"/>
                    </a:lnTo>
                    <a:lnTo>
                      <a:pt x="26" y="346"/>
                    </a:lnTo>
                    <a:lnTo>
                      <a:pt x="28" y="343"/>
                    </a:lnTo>
                    <a:lnTo>
                      <a:pt x="29" y="341"/>
                    </a:lnTo>
                    <a:lnTo>
                      <a:pt x="30" y="338"/>
                    </a:lnTo>
                    <a:lnTo>
                      <a:pt x="30" y="335"/>
                    </a:lnTo>
                    <a:lnTo>
                      <a:pt x="30" y="319"/>
                    </a:lnTo>
                    <a:lnTo>
                      <a:pt x="31" y="304"/>
                    </a:lnTo>
                    <a:lnTo>
                      <a:pt x="33" y="289"/>
                    </a:lnTo>
                    <a:lnTo>
                      <a:pt x="36" y="274"/>
                    </a:lnTo>
                    <a:lnTo>
                      <a:pt x="40" y="259"/>
                    </a:lnTo>
                    <a:lnTo>
                      <a:pt x="44" y="244"/>
                    </a:lnTo>
                    <a:lnTo>
                      <a:pt x="48" y="230"/>
                    </a:lnTo>
                    <a:lnTo>
                      <a:pt x="54" y="216"/>
                    </a:lnTo>
                    <a:lnTo>
                      <a:pt x="60" y="203"/>
                    </a:lnTo>
                    <a:lnTo>
                      <a:pt x="67" y="189"/>
                    </a:lnTo>
                    <a:lnTo>
                      <a:pt x="74" y="177"/>
                    </a:lnTo>
                    <a:lnTo>
                      <a:pt x="82" y="165"/>
                    </a:lnTo>
                    <a:lnTo>
                      <a:pt x="91" y="153"/>
                    </a:lnTo>
                    <a:lnTo>
                      <a:pt x="100" y="141"/>
                    </a:lnTo>
                    <a:lnTo>
                      <a:pt x="109" y="129"/>
                    </a:lnTo>
                    <a:lnTo>
                      <a:pt x="120" y="120"/>
                    </a:lnTo>
                    <a:lnTo>
                      <a:pt x="131" y="109"/>
                    </a:lnTo>
                    <a:lnTo>
                      <a:pt x="141" y="99"/>
                    </a:lnTo>
                    <a:lnTo>
                      <a:pt x="153" y="91"/>
                    </a:lnTo>
                    <a:lnTo>
                      <a:pt x="165" y="82"/>
                    </a:lnTo>
                    <a:lnTo>
                      <a:pt x="178" y="74"/>
                    </a:lnTo>
                    <a:lnTo>
                      <a:pt x="191" y="66"/>
                    </a:lnTo>
                    <a:lnTo>
                      <a:pt x="203" y="60"/>
                    </a:lnTo>
                    <a:lnTo>
                      <a:pt x="217" y="53"/>
                    </a:lnTo>
                    <a:lnTo>
                      <a:pt x="231" y="48"/>
                    </a:lnTo>
                    <a:lnTo>
                      <a:pt x="245" y="44"/>
                    </a:lnTo>
                    <a:lnTo>
                      <a:pt x="259" y="40"/>
                    </a:lnTo>
                    <a:lnTo>
                      <a:pt x="274" y="35"/>
                    </a:lnTo>
                    <a:lnTo>
                      <a:pt x="289" y="33"/>
                    </a:lnTo>
                    <a:lnTo>
                      <a:pt x="304" y="31"/>
                    </a:lnTo>
                    <a:lnTo>
                      <a:pt x="320" y="30"/>
                    </a:lnTo>
                    <a:lnTo>
                      <a:pt x="336" y="3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CustomShape 80">
                <a:extLst>
                  <a:ext uri="{FF2B5EF4-FFF2-40B4-BE49-F238E27FC236}">
                    <a16:creationId xmlns:a16="http://schemas.microsoft.com/office/drawing/2014/main" id="{17AA398E-3B6E-494E-8487-2B5662B97DD2}"/>
                  </a:ext>
                </a:extLst>
              </p:cNvPr>
              <p:cNvSpPr/>
              <p:nvPr/>
            </p:nvSpPr>
            <p:spPr>
              <a:xfrm>
                <a:off x="8521200" y="3485520"/>
                <a:ext cx="45360" cy="51120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37">
                    <a:moveTo>
                      <a:pt x="15" y="0"/>
                    </a:moveTo>
                    <a:lnTo>
                      <a:pt x="12" y="0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34" y="31"/>
                    </a:lnTo>
                    <a:lnTo>
                      <a:pt x="53" y="34"/>
                    </a:lnTo>
                    <a:lnTo>
                      <a:pt x="73" y="39"/>
                    </a:lnTo>
                    <a:lnTo>
                      <a:pt x="90" y="45"/>
                    </a:lnTo>
                    <a:lnTo>
                      <a:pt x="107" y="53"/>
                    </a:lnTo>
                    <a:lnTo>
                      <a:pt x="123" y="62"/>
                    </a:lnTo>
                    <a:lnTo>
                      <a:pt x="137" y="74"/>
                    </a:lnTo>
                    <a:lnTo>
                      <a:pt x="151" y="86"/>
                    </a:lnTo>
                    <a:lnTo>
                      <a:pt x="164" y="100"/>
                    </a:lnTo>
                    <a:lnTo>
                      <a:pt x="174" y="115"/>
                    </a:lnTo>
                    <a:lnTo>
                      <a:pt x="184" y="130"/>
                    </a:lnTo>
                    <a:lnTo>
                      <a:pt x="192" y="147"/>
                    </a:lnTo>
                    <a:lnTo>
                      <a:pt x="199" y="164"/>
                    </a:lnTo>
                    <a:lnTo>
                      <a:pt x="203" y="183"/>
                    </a:lnTo>
                    <a:lnTo>
                      <a:pt x="206" y="202"/>
                    </a:lnTo>
                    <a:lnTo>
                      <a:pt x="207" y="222"/>
                    </a:lnTo>
                    <a:lnTo>
                      <a:pt x="207" y="225"/>
                    </a:lnTo>
                    <a:lnTo>
                      <a:pt x="209" y="228"/>
                    </a:lnTo>
                    <a:lnTo>
                      <a:pt x="210" y="230"/>
                    </a:lnTo>
                    <a:lnTo>
                      <a:pt x="212" y="233"/>
                    </a:lnTo>
                    <a:lnTo>
                      <a:pt x="214" y="235"/>
                    </a:lnTo>
                    <a:lnTo>
                      <a:pt x="216" y="236"/>
                    </a:lnTo>
                    <a:lnTo>
                      <a:pt x="219" y="237"/>
                    </a:lnTo>
                    <a:lnTo>
                      <a:pt x="222" y="237"/>
                    </a:lnTo>
                    <a:lnTo>
                      <a:pt x="226" y="237"/>
                    </a:lnTo>
                    <a:lnTo>
                      <a:pt x="228" y="236"/>
                    </a:lnTo>
                    <a:lnTo>
                      <a:pt x="231" y="235"/>
                    </a:lnTo>
                    <a:lnTo>
                      <a:pt x="233" y="233"/>
                    </a:lnTo>
                    <a:lnTo>
                      <a:pt x="235" y="230"/>
                    </a:lnTo>
                    <a:lnTo>
                      <a:pt x="236" y="228"/>
                    </a:lnTo>
                    <a:lnTo>
                      <a:pt x="237" y="225"/>
                    </a:lnTo>
                    <a:lnTo>
                      <a:pt x="237" y="222"/>
                    </a:lnTo>
                    <a:lnTo>
                      <a:pt x="237" y="210"/>
                    </a:lnTo>
                    <a:lnTo>
                      <a:pt x="236" y="199"/>
                    </a:lnTo>
                    <a:lnTo>
                      <a:pt x="234" y="188"/>
                    </a:lnTo>
                    <a:lnTo>
                      <a:pt x="233" y="177"/>
                    </a:lnTo>
                    <a:lnTo>
                      <a:pt x="230" y="166"/>
                    </a:lnTo>
                    <a:lnTo>
                      <a:pt x="228" y="156"/>
                    </a:lnTo>
                    <a:lnTo>
                      <a:pt x="223" y="146"/>
                    </a:lnTo>
                    <a:lnTo>
                      <a:pt x="220" y="135"/>
                    </a:lnTo>
                    <a:lnTo>
                      <a:pt x="211" y="116"/>
                    </a:lnTo>
                    <a:lnTo>
                      <a:pt x="199" y="98"/>
                    </a:lnTo>
                    <a:lnTo>
                      <a:pt x="186" y="81"/>
                    </a:lnTo>
                    <a:lnTo>
                      <a:pt x="172" y="65"/>
                    </a:lnTo>
                    <a:lnTo>
                      <a:pt x="156" y="51"/>
                    </a:lnTo>
                    <a:lnTo>
                      <a:pt x="139" y="38"/>
                    </a:lnTo>
                    <a:lnTo>
                      <a:pt x="121" y="27"/>
                    </a:lnTo>
                    <a:lnTo>
                      <a:pt x="102" y="18"/>
                    </a:lnTo>
                    <a:lnTo>
                      <a:pt x="91" y="13"/>
                    </a:lnTo>
                    <a:lnTo>
                      <a:pt x="81" y="10"/>
                    </a:lnTo>
                    <a:lnTo>
                      <a:pt x="70" y="7"/>
                    </a:lnTo>
                    <a:lnTo>
                      <a:pt x="60" y="5"/>
                    </a:lnTo>
                    <a:lnTo>
                      <a:pt x="49" y="3"/>
                    </a:lnTo>
                    <a:lnTo>
                      <a:pt x="37" y="1"/>
                    </a:lnTo>
                    <a:lnTo>
                      <a:pt x="27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6" name="CustomShape 81">
                <a:extLst>
                  <a:ext uri="{FF2B5EF4-FFF2-40B4-BE49-F238E27FC236}">
                    <a16:creationId xmlns:a16="http://schemas.microsoft.com/office/drawing/2014/main" id="{E2869601-996D-465A-B768-78E9CEC48A77}"/>
                  </a:ext>
                </a:extLst>
              </p:cNvPr>
              <p:cNvSpPr/>
              <p:nvPr/>
            </p:nvSpPr>
            <p:spPr>
              <a:xfrm>
                <a:off x="8521200" y="3459960"/>
                <a:ext cx="67680" cy="7668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50">
                    <a:moveTo>
                      <a:pt x="15" y="0"/>
                    </a:move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2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31" y="30"/>
                    </a:lnTo>
                    <a:lnTo>
                      <a:pt x="46" y="31"/>
                    </a:lnTo>
                    <a:lnTo>
                      <a:pt x="62" y="33"/>
                    </a:lnTo>
                    <a:lnTo>
                      <a:pt x="77" y="35"/>
                    </a:lnTo>
                    <a:lnTo>
                      <a:pt x="91" y="40"/>
                    </a:lnTo>
                    <a:lnTo>
                      <a:pt x="106" y="44"/>
                    </a:lnTo>
                    <a:lnTo>
                      <a:pt x="120" y="48"/>
                    </a:lnTo>
                    <a:lnTo>
                      <a:pt x="134" y="53"/>
                    </a:lnTo>
                    <a:lnTo>
                      <a:pt x="148" y="60"/>
                    </a:lnTo>
                    <a:lnTo>
                      <a:pt x="160" y="66"/>
                    </a:lnTo>
                    <a:lnTo>
                      <a:pt x="173" y="74"/>
                    </a:lnTo>
                    <a:lnTo>
                      <a:pt x="186" y="82"/>
                    </a:lnTo>
                    <a:lnTo>
                      <a:pt x="198" y="91"/>
                    </a:lnTo>
                    <a:lnTo>
                      <a:pt x="210" y="99"/>
                    </a:lnTo>
                    <a:lnTo>
                      <a:pt x="220" y="109"/>
                    </a:lnTo>
                    <a:lnTo>
                      <a:pt x="231" y="120"/>
                    </a:lnTo>
                    <a:lnTo>
                      <a:pt x="241" y="129"/>
                    </a:lnTo>
                    <a:lnTo>
                      <a:pt x="250" y="141"/>
                    </a:lnTo>
                    <a:lnTo>
                      <a:pt x="260" y="153"/>
                    </a:lnTo>
                    <a:lnTo>
                      <a:pt x="268" y="165"/>
                    </a:lnTo>
                    <a:lnTo>
                      <a:pt x="276" y="177"/>
                    </a:lnTo>
                    <a:lnTo>
                      <a:pt x="283" y="189"/>
                    </a:lnTo>
                    <a:lnTo>
                      <a:pt x="290" y="203"/>
                    </a:lnTo>
                    <a:lnTo>
                      <a:pt x="296" y="216"/>
                    </a:lnTo>
                    <a:lnTo>
                      <a:pt x="302" y="230"/>
                    </a:lnTo>
                    <a:lnTo>
                      <a:pt x="307" y="244"/>
                    </a:lnTo>
                    <a:lnTo>
                      <a:pt x="311" y="259"/>
                    </a:lnTo>
                    <a:lnTo>
                      <a:pt x="314" y="274"/>
                    </a:lnTo>
                    <a:lnTo>
                      <a:pt x="317" y="289"/>
                    </a:lnTo>
                    <a:lnTo>
                      <a:pt x="319" y="304"/>
                    </a:lnTo>
                    <a:lnTo>
                      <a:pt x="320" y="319"/>
                    </a:lnTo>
                    <a:lnTo>
                      <a:pt x="321" y="335"/>
                    </a:lnTo>
                    <a:lnTo>
                      <a:pt x="321" y="338"/>
                    </a:lnTo>
                    <a:lnTo>
                      <a:pt x="322" y="341"/>
                    </a:lnTo>
                    <a:lnTo>
                      <a:pt x="323" y="343"/>
                    </a:lnTo>
                    <a:lnTo>
                      <a:pt x="325" y="346"/>
                    </a:lnTo>
                    <a:lnTo>
                      <a:pt x="327" y="348"/>
                    </a:lnTo>
                    <a:lnTo>
                      <a:pt x="329" y="349"/>
                    </a:lnTo>
                    <a:lnTo>
                      <a:pt x="333" y="350"/>
                    </a:lnTo>
                    <a:lnTo>
                      <a:pt x="336" y="350"/>
                    </a:lnTo>
                    <a:lnTo>
                      <a:pt x="338" y="350"/>
                    </a:lnTo>
                    <a:lnTo>
                      <a:pt x="341" y="349"/>
                    </a:lnTo>
                    <a:lnTo>
                      <a:pt x="343" y="348"/>
                    </a:lnTo>
                    <a:lnTo>
                      <a:pt x="347" y="346"/>
                    </a:lnTo>
                    <a:lnTo>
                      <a:pt x="348" y="343"/>
                    </a:lnTo>
                    <a:lnTo>
                      <a:pt x="350" y="341"/>
                    </a:lnTo>
                    <a:lnTo>
                      <a:pt x="350" y="338"/>
                    </a:lnTo>
                    <a:lnTo>
                      <a:pt x="351" y="335"/>
                    </a:lnTo>
                    <a:lnTo>
                      <a:pt x="350" y="318"/>
                    </a:lnTo>
                    <a:lnTo>
                      <a:pt x="349" y="301"/>
                    </a:lnTo>
                    <a:lnTo>
                      <a:pt x="347" y="283"/>
                    </a:lnTo>
                    <a:lnTo>
                      <a:pt x="343" y="267"/>
                    </a:lnTo>
                    <a:lnTo>
                      <a:pt x="340" y="251"/>
                    </a:lnTo>
                    <a:lnTo>
                      <a:pt x="336" y="235"/>
                    </a:lnTo>
                    <a:lnTo>
                      <a:pt x="330" y="220"/>
                    </a:lnTo>
                    <a:lnTo>
                      <a:pt x="324" y="204"/>
                    </a:lnTo>
                    <a:lnTo>
                      <a:pt x="318" y="189"/>
                    </a:lnTo>
                    <a:lnTo>
                      <a:pt x="310" y="175"/>
                    </a:lnTo>
                    <a:lnTo>
                      <a:pt x="302" y="162"/>
                    </a:lnTo>
                    <a:lnTo>
                      <a:pt x="293" y="148"/>
                    </a:lnTo>
                    <a:lnTo>
                      <a:pt x="283" y="135"/>
                    </a:lnTo>
                    <a:lnTo>
                      <a:pt x="274" y="122"/>
                    </a:lnTo>
                    <a:lnTo>
                      <a:pt x="263" y="110"/>
                    </a:lnTo>
                    <a:lnTo>
                      <a:pt x="252" y="98"/>
                    </a:lnTo>
                    <a:lnTo>
                      <a:pt x="241" y="87"/>
                    </a:lnTo>
                    <a:lnTo>
                      <a:pt x="228" y="77"/>
                    </a:lnTo>
                    <a:lnTo>
                      <a:pt x="216" y="66"/>
                    </a:lnTo>
                    <a:lnTo>
                      <a:pt x="202" y="57"/>
                    </a:lnTo>
                    <a:lnTo>
                      <a:pt x="189" y="48"/>
                    </a:lnTo>
                    <a:lnTo>
                      <a:pt x="174" y="41"/>
                    </a:lnTo>
                    <a:lnTo>
                      <a:pt x="160" y="33"/>
                    </a:lnTo>
                    <a:lnTo>
                      <a:pt x="145" y="26"/>
                    </a:lnTo>
                    <a:lnTo>
                      <a:pt x="130" y="20"/>
                    </a:lnTo>
                    <a:lnTo>
                      <a:pt x="114" y="15"/>
                    </a:lnTo>
                    <a:lnTo>
                      <a:pt x="98" y="11"/>
                    </a:lnTo>
                    <a:lnTo>
                      <a:pt x="82" y="6"/>
                    </a:lnTo>
                    <a:lnTo>
                      <a:pt x="66" y="3"/>
                    </a:lnTo>
                    <a:lnTo>
                      <a:pt x="49" y="1"/>
                    </a:lnTo>
                    <a:lnTo>
                      <a:pt x="32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23750193-FA1B-4867-B98E-128E0E045AA4}"/>
              </a:ext>
            </a:extLst>
          </p:cNvPr>
          <p:cNvSpPr txBox="1"/>
          <p:nvPr/>
        </p:nvSpPr>
        <p:spPr>
          <a:xfrm>
            <a:off x="2258155" y="4406974"/>
            <a:ext cx="1949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Muli"/>
              </a:rPr>
              <a:t>STEP 3</a:t>
            </a:r>
          </a:p>
          <a:p>
            <a:pPr algn="ctr"/>
            <a:r>
              <a:rPr lang="en-US" b="1" dirty="0">
                <a:solidFill>
                  <a:schemeClr val="bg2"/>
                </a:solidFill>
                <a:latin typeface="Muli"/>
              </a:rPr>
              <a:t>Choosing PMI threshold</a:t>
            </a:r>
          </a:p>
        </p:txBody>
      </p:sp>
      <p:pic>
        <p:nvPicPr>
          <p:cNvPr id="5122" name="Picture 2" descr="Filtering fact through fiction - The Writer">
            <a:extLst>
              <a:ext uri="{FF2B5EF4-FFF2-40B4-BE49-F238E27FC236}">
                <a16:creationId xmlns:a16="http://schemas.microsoft.com/office/drawing/2014/main" id="{134F6B3B-B93B-45CF-838B-8A673E02C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34" y="1873263"/>
            <a:ext cx="786261" cy="7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reshold Effect Definition | Marketing Dictionary | MBA  Skool-Study.Learn.Share.">
            <a:extLst>
              <a:ext uri="{FF2B5EF4-FFF2-40B4-BE49-F238E27FC236}">
                <a16:creationId xmlns:a16="http://schemas.microsoft.com/office/drawing/2014/main" id="{7AE942EF-53CA-41EB-AFA6-9DFB4989C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2" t="34333" r="40628"/>
          <a:stretch/>
        </p:blipFill>
        <p:spPr bwMode="auto">
          <a:xfrm>
            <a:off x="3168117" y="2565783"/>
            <a:ext cx="697750" cy="71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igital Factory Optimization | Engineering and Integration Services |  Siemens Global">
            <a:extLst>
              <a:ext uri="{FF2B5EF4-FFF2-40B4-BE49-F238E27FC236}">
                <a16:creationId xmlns:a16="http://schemas.microsoft.com/office/drawing/2014/main" id="{A9F0C230-6A3F-4B7E-ACA7-7C2460592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9" t="4083" r="25002" b="5886"/>
          <a:stretch/>
        </p:blipFill>
        <p:spPr bwMode="auto">
          <a:xfrm>
            <a:off x="4328828" y="1967174"/>
            <a:ext cx="750038" cy="7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yperparameters Tuning Using GridSearchCV And RandomizedSearchCV">
            <a:extLst>
              <a:ext uri="{FF2B5EF4-FFF2-40B4-BE49-F238E27FC236}">
                <a16:creationId xmlns:a16="http://schemas.microsoft.com/office/drawing/2014/main" id="{F7F709A7-1B6A-4441-A9E6-AEF86D64C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4" t="17749" r="2337" b="19290"/>
          <a:stretch/>
        </p:blipFill>
        <p:spPr bwMode="auto">
          <a:xfrm>
            <a:off x="5506543" y="3044112"/>
            <a:ext cx="762450" cy="7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Understanding Word N-grams and N-gram Probability in Natural Language  Processing | by Sunny Srinidhi | Towards Data Science">
            <a:extLst>
              <a:ext uri="{FF2B5EF4-FFF2-40B4-BE49-F238E27FC236}">
                <a16:creationId xmlns:a16="http://schemas.microsoft.com/office/drawing/2014/main" id="{D139434D-8C22-46FA-A10C-DD550DFE5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03" y="991781"/>
            <a:ext cx="1119304" cy="74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Google Shape;416;p20">
                <a:extLst>
                  <a:ext uri="{FF2B5EF4-FFF2-40B4-BE49-F238E27FC236}">
                    <a16:creationId xmlns:a16="http://schemas.microsoft.com/office/drawing/2014/main" id="{371DBCC3-1179-4BE0-9EAA-52E7C8CC7A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8993" y="3025073"/>
                <a:ext cx="2035144" cy="16594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= 9</m:t>
                    </m:r>
                  </m:oMath>
                </a14:m>
                <a:endParaRPr lang="en-US" b="0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“asymmetric”</a:t>
                </a:r>
                <a:endParaRPr lang="en-US" b="0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=0.61</m:t>
                    </m:r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139700" indent="0" algn="just">
                  <a:buNone/>
                </a:pPr>
                <a:endPara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397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b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sym typeface="Arial"/>
                        </a:rPr>
                        <m:t>=0.39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1397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=−8.22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algn="just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139700" indent="0" algn="just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Google Shape;416;p20">
                <a:extLst>
                  <a:ext uri="{FF2B5EF4-FFF2-40B4-BE49-F238E27FC236}">
                    <a16:creationId xmlns:a16="http://schemas.microsoft.com/office/drawing/2014/main" id="{371DBCC3-1179-4BE0-9EAA-52E7C8CC7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993" y="3025073"/>
                <a:ext cx="2035144" cy="1659492"/>
              </a:xfrm>
              <a:prstGeom prst="rect">
                <a:avLst/>
              </a:prstGeom>
              <a:blipFill>
                <a:blip r:embed="rId8"/>
                <a:stretch>
                  <a:fillRect b="-18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20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02475-8943-4CDD-9B82-1D5F46FA6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Google Shape;406;p19">
            <a:extLst>
              <a:ext uri="{FF2B5EF4-FFF2-40B4-BE49-F238E27FC236}">
                <a16:creationId xmlns:a16="http://schemas.microsoft.com/office/drawing/2014/main" id="{F791DA76-0072-4036-9375-525CD4D59110}"/>
              </a:ext>
            </a:extLst>
          </p:cNvPr>
          <p:cNvSpPr txBox="1">
            <a:spLocks/>
          </p:cNvSpPr>
          <p:nvPr/>
        </p:nvSpPr>
        <p:spPr>
          <a:xfrm>
            <a:off x="2013816" y="203278"/>
            <a:ext cx="651996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LDA model</a:t>
            </a:r>
          </a:p>
        </p:txBody>
      </p:sp>
      <p:sp>
        <p:nvSpPr>
          <p:cNvPr id="4" name="Google Shape;352;p13">
            <a:extLst>
              <a:ext uri="{FF2B5EF4-FFF2-40B4-BE49-F238E27FC236}">
                <a16:creationId xmlns:a16="http://schemas.microsoft.com/office/drawing/2014/main" id="{BC3ADAE5-997D-446C-BC4B-FFF964A7A493}"/>
              </a:ext>
            </a:extLst>
          </p:cNvPr>
          <p:cNvSpPr txBox="1">
            <a:spLocks/>
          </p:cNvSpPr>
          <p:nvPr/>
        </p:nvSpPr>
        <p:spPr>
          <a:xfrm>
            <a:off x="2013816" y="612640"/>
            <a:ext cx="4397614" cy="54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sz="2400" b="1" dirty="0">
                <a:latin typeface="+mn-lt"/>
              </a:rPr>
              <a:t>Hyperparameter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6CB4D-C294-4966-9B2A-5390E9159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4"/>
          <a:stretch/>
        </p:blipFill>
        <p:spPr>
          <a:xfrm>
            <a:off x="337185" y="0"/>
            <a:ext cx="81965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02475-8943-4CDD-9B82-1D5F46FA60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5613" y="4729859"/>
            <a:ext cx="548700" cy="3579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0E5E28-D051-41E8-8BCB-0817D87E141E}"/>
              </a:ext>
            </a:extLst>
          </p:cNvPr>
          <p:cNvGrpSpPr/>
          <p:nvPr/>
        </p:nvGrpSpPr>
        <p:grpSpPr>
          <a:xfrm>
            <a:off x="328639" y="234690"/>
            <a:ext cx="8486722" cy="4674119"/>
            <a:chOff x="200078" y="110532"/>
            <a:chExt cx="8866620" cy="4963688"/>
          </a:xfrm>
        </p:grpSpPr>
        <p:pic>
          <p:nvPicPr>
            <p:cNvPr id="24" name="Picture 23" descr="Text&#10;&#10;Description automatically generated">
              <a:extLst>
                <a:ext uri="{FF2B5EF4-FFF2-40B4-BE49-F238E27FC236}">
                  <a16:creationId xmlns:a16="http://schemas.microsoft.com/office/drawing/2014/main" id="{E4E2B015-6CD9-4B18-A7CB-DCC4B4ABA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843" y="2571750"/>
              <a:ext cx="4433310" cy="2502470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97B6D875-3FCB-43FF-9079-88C28E84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3388" y="110532"/>
              <a:ext cx="4433310" cy="2502470"/>
            </a:xfrm>
            <a:prstGeom prst="rect">
              <a:avLst/>
            </a:prstGeom>
          </p:spPr>
        </p:pic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EC71EF1D-7962-430B-B2BF-2F139583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3388" y="2571750"/>
              <a:ext cx="4433310" cy="2502470"/>
            </a:xfrm>
            <a:prstGeom prst="rect">
              <a:avLst/>
            </a:prstGeom>
          </p:spPr>
        </p:pic>
        <p:pic>
          <p:nvPicPr>
            <p:cNvPr id="26" name="Picture 2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517032C-50EF-4F3A-A4E1-85205981A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078" y="110532"/>
              <a:ext cx="4433310" cy="2502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886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02475-8943-4CDD-9B82-1D5F46FA6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6CB6CA-B7D4-49BE-AA69-52358409F13C}"/>
              </a:ext>
            </a:extLst>
          </p:cNvPr>
          <p:cNvGrpSpPr/>
          <p:nvPr/>
        </p:nvGrpSpPr>
        <p:grpSpPr>
          <a:xfrm>
            <a:off x="287907" y="596206"/>
            <a:ext cx="8628159" cy="3700246"/>
            <a:chOff x="346514" y="443075"/>
            <a:chExt cx="8628159" cy="3700246"/>
          </a:xfrm>
        </p:grpSpPr>
        <p:pic>
          <p:nvPicPr>
            <p:cNvPr id="18" name="Picture 1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ABE4437-793F-4FDC-A9AD-A7ED0AAD6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514" y="2293255"/>
              <a:ext cx="3323203" cy="1850065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0CB6F845-CAE3-433E-8A7F-76482A14B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4039" y="445153"/>
              <a:ext cx="3277527" cy="1872576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A5DF68B4-533B-4863-A811-F627E3F72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514" y="443191"/>
              <a:ext cx="3277525" cy="1850065"/>
            </a:xfrm>
            <a:prstGeom prst="rect">
              <a:avLst/>
            </a:prstGeom>
          </p:spPr>
        </p:pic>
        <p:pic>
          <p:nvPicPr>
            <p:cNvPr id="22" name="Picture 21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F058F884-69FB-4F24-91E1-8B7D2E8C4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7185" y="2293254"/>
              <a:ext cx="3277527" cy="1850065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BB96D7C8-F129-4075-BBFB-63B236BE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080245" y="1248892"/>
              <a:ext cx="3700246" cy="2088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579885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</TotalTime>
  <Words>432</Words>
  <Application>Microsoft Office PowerPoint</Application>
  <PresentationFormat>On-screen Show (16:9)</PresentationFormat>
  <Paragraphs>145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Arial</vt:lpstr>
      <vt:lpstr>Arial Black</vt:lpstr>
      <vt:lpstr>Calibri</vt:lpstr>
      <vt:lpstr>Cambria Math</vt:lpstr>
      <vt:lpstr>charter</vt:lpstr>
      <vt:lpstr>Helvetica Neue</vt:lpstr>
      <vt:lpstr>Muli</vt:lpstr>
      <vt:lpstr>Nixie One</vt:lpstr>
      <vt:lpstr>sohne</vt:lpstr>
      <vt:lpstr>Wingdings</vt:lpstr>
      <vt:lpstr>Imogen template</vt:lpstr>
      <vt:lpstr>PowerPoint Presentation</vt:lpstr>
      <vt:lpstr>Topic Modeling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Iris</dc:creator>
  <cp:lastModifiedBy>Dimitra Kouvara</cp:lastModifiedBy>
  <cp:revision>351</cp:revision>
  <dcterms:modified xsi:type="dcterms:W3CDTF">2021-07-19T20:37:17Z</dcterms:modified>
</cp:coreProperties>
</file>